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71" r:id="rId16"/>
    <p:sldId id="269" r:id="rId17"/>
    <p:sldId id="270" r:id="rId18"/>
    <p:sldId id="272" r:id="rId19"/>
    <p:sldId id="273" r:id="rId20"/>
    <p:sldId id="274" r:id="rId21"/>
    <p:sldId id="278" r:id="rId22"/>
    <p:sldId id="275" r:id="rId23"/>
    <p:sldId id="280" r:id="rId24"/>
    <p:sldId id="281" r:id="rId25"/>
    <p:sldId id="285" r:id="rId26"/>
    <p:sldId id="277" r:id="rId27"/>
    <p:sldId id="282" r:id="rId28"/>
    <p:sldId id="286" r:id="rId29"/>
    <p:sldId id="288" r:id="rId30"/>
    <p:sldId id="283" r:id="rId31"/>
    <p:sldId id="284" r:id="rId32"/>
    <p:sldId id="290" r:id="rId33"/>
    <p:sldId id="292" r:id="rId34"/>
    <p:sldId id="291" r:id="rId35"/>
    <p:sldId id="293" r:id="rId36"/>
    <p:sldId id="299" r:id="rId37"/>
    <p:sldId id="295" r:id="rId38"/>
    <p:sldId id="296" r:id="rId39"/>
    <p:sldId id="294" r:id="rId40"/>
    <p:sldId id="297" r:id="rId41"/>
    <p:sldId id="298" r:id="rId42"/>
    <p:sldId id="279" r:id="rId43"/>
    <p:sldId id="276" r:id="rId44"/>
    <p:sldId id="287" r:id="rId45"/>
    <p:sldId id="2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pos="7632" userDrawn="1">
          <p15:clr>
            <a:srgbClr val="A4A3A4"/>
          </p15:clr>
        </p15:guide>
        <p15:guide id="4" orient="horz" pos="3000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pos="4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1" autoAdjust="0"/>
    <p:restoredTop sz="73471" autoAdjust="0"/>
  </p:normalViewPr>
  <p:slideViewPr>
    <p:cSldViewPr snapToGrid="0" showGuides="1">
      <p:cViewPr>
        <p:scale>
          <a:sx n="81" d="100"/>
          <a:sy n="81" d="100"/>
        </p:scale>
        <p:origin x="600" y="184"/>
      </p:cViewPr>
      <p:guideLst>
        <p:guide orient="horz" pos="480"/>
        <p:guide pos="288"/>
        <p:guide pos="7632"/>
        <p:guide orient="horz" pos="3000"/>
        <p:guide pos="33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md0-my.sharepoint.com/personal/ubaidb_umd_edu/Documents/ru_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90161592285761"/>
          <c:y val="6.8587651926487372E-2"/>
          <c:w val="0.85702369194219208"/>
          <c:h val="0.75128360297862351"/>
        </c:manualLayout>
      </c:layout>
      <c:scatterChart>
        <c:scatterStyle val="smoothMarker"/>
        <c:varyColors val="0"/>
        <c:ser>
          <c:idx val="1"/>
          <c:order val="1"/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RU!$Z$3:$Z$803</c:f>
              <c:numCache>
                <c:formatCode>General</c:formatCode>
                <c:ptCount val="801"/>
                <c:pt idx="0">
                  <c:v>19.30615234375</c:v>
                </c:pt>
                <c:pt idx="1">
                  <c:v>19.713755122950818</c:v>
                </c:pt>
                <c:pt idx="2">
                  <c:v>23.209635416666668</c:v>
                </c:pt>
                <c:pt idx="3">
                  <c:v>24.400895365168541</c:v>
                </c:pt>
                <c:pt idx="4">
                  <c:v>27.492537588443398</c:v>
                </c:pt>
                <c:pt idx="5">
                  <c:v>27.61566604393116</c:v>
                </c:pt>
                <c:pt idx="6">
                  <c:v>27.619456281565657</c:v>
                </c:pt>
                <c:pt idx="7">
                  <c:v>28.532244211219879</c:v>
                </c:pt>
                <c:pt idx="8">
                  <c:v>28.747702205882351</c:v>
                </c:pt>
                <c:pt idx="9">
                  <c:v>29.993024553571427</c:v>
                </c:pt>
                <c:pt idx="10">
                  <c:v>30.029650701992754</c:v>
                </c:pt>
                <c:pt idx="11">
                  <c:v>30.151721014492754</c:v>
                </c:pt>
                <c:pt idx="12">
                  <c:v>30.152428668478262</c:v>
                </c:pt>
                <c:pt idx="13">
                  <c:v>30.153136322463769</c:v>
                </c:pt>
                <c:pt idx="14">
                  <c:v>30.153136322463769</c:v>
                </c:pt>
                <c:pt idx="15">
                  <c:v>30.153136322463769</c:v>
                </c:pt>
                <c:pt idx="16">
                  <c:v>30.153136322463769</c:v>
                </c:pt>
                <c:pt idx="17">
                  <c:v>30.153136322463769</c:v>
                </c:pt>
                <c:pt idx="18">
                  <c:v>30.309001291830707</c:v>
                </c:pt>
                <c:pt idx="19">
                  <c:v>33.502022879464285</c:v>
                </c:pt>
                <c:pt idx="20">
                  <c:v>33.502022879464285</c:v>
                </c:pt>
                <c:pt idx="21">
                  <c:v>33.502022879464285</c:v>
                </c:pt>
                <c:pt idx="22">
                  <c:v>33.502022879464285</c:v>
                </c:pt>
                <c:pt idx="23">
                  <c:v>33.502022879464285</c:v>
                </c:pt>
                <c:pt idx="24">
                  <c:v>33.502022879464285</c:v>
                </c:pt>
                <c:pt idx="25">
                  <c:v>33.502022879464285</c:v>
                </c:pt>
                <c:pt idx="26">
                  <c:v>33.502022879464285</c:v>
                </c:pt>
                <c:pt idx="27">
                  <c:v>35.747675932655042</c:v>
                </c:pt>
                <c:pt idx="28">
                  <c:v>35.75592041015625</c:v>
                </c:pt>
                <c:pt idx="29">
                  <c:v>37.97119140625</c:v>
                </c:pt>
                <c:pt idx="30">
                  <c:v>38.116455078125</c:v>
                </c:pt>
                <c:pt idx="31">
                  <c:v>38.191731770833336</c:v>
                </c:pt>
                <c:pt idx="32">
                  <c:v>38.320486886160715</c:v>
                </c:pt>
                <c:pt idx="33">
                  <c:v>39.339292561349694</c:v>
                </c:pt>
                <c:pt idx="34">
                  <c:v>40.5859375</c:v>
                </c:pt>
                <c:pt idx="35">
                  <c:v>40.683625873766445</c:v>
                </c:pt>
                <c:pt idx="36">
                  <c:v>40.702311197916664</c:v>
                </c:pt>
                <c:pt idx="37">
                  <c:v>40.78627366286058</c:v>
                </c:pt>
                <c:pt idx="38">
                  <c:v>40.810546875</c:v>
                </c:pt>
                <c:pt idx="39">
                  <c:v>41.025152439024389</c:v>
                </c:pt>
                <c:pt idx="40">
                  <c:v>41.592907779431215</c:v>
                </c:pt>
                <c:pt idx="41">
                  <c:v>41.692940848214285</c:v>
                </c:pt>
                <c:pt idx="42">
                  <c:v>41.7327880859375</c:v>
                </c:pt>
                <c:pt idx="43">
                  <c:v>41.7327880859375</c:v>
                </c:pt>
                <c:pt idx="44">
                  <c:v>41.764642951193821</c:v>
                </c:pt>
                <c:pt idx="45">
                  <c:v>41.764642951193821</c:v>
                </c:pt>
                <c:pt idx="46">
                  <c:v>42.114072857481062</c:v>
                </c:pt>
                <c:pt idx="47">
                  <c:v>42.3004150390625</c:v>
                </c:pt>
                <c:pt idx="48">
                  <c:v>43.448177798763737</c:v>
                </c:pt>
                <c:pt idx="49">
                  <c:v>43.937174479166664</c:v>
                </c:pt>
                <c:pt idx="50">
                  <c:v>44.2578125</c:v>
                </c:pt>
                <c:pt idx="51">
                  <c:v>44.500276935634325</c:v>
                </c:pt>
                <c:pt idx="52">
                  <c:v>44.62890625</c:v>
                </c:pt>
                <c:pt idx="53">
                  <c:v>44.807017933238633</c:v>
                </c:pt>
                <c:pt idx="54">
                  <c:v>44.84375</c:v>
                </c:pt>
                <c:pt idx="55">
                  <c:v>44.84375</c:v>
                </c:pt>
                <c:pt idx="56">
                  <c:v>44.850112452651516</c:v>
                </c:pt>
                <c:pt idx="57">
                  <c:v>44.904436383928569</c:v>
                </c:pt>
                <c:pt idx="58">
                  <c:v>44.920590049342103</c:v>
                </c:pt>
                <c:pt idx="59">
                  <c:v>45.522173713235297</c:v>
                </c:pt>
                <c:pt idx="60">
                  <c:v>45.57439630681818</c:v>
                </c:pt>
                <c:pt idx="61">
                  <c:v>45.749178799715907</c:v>
                </c:pt>
                <c:pt idx="62">
                  <c:v>45.765269886363633</c:v>
                </c:pt>
                <c:pt idx="63">
                  <c:v>45.915083451704547</c:v>
                </c:pt>
                <c:pt idx="64">
                  <c:v>45.915083451704547</c:v>
                </c:pt>
                <c:pt idx="65">
                  <c:v>46.372477213541664</c:v>
                </c:pt>
                <c:pt idx="66">
                  <c:v>46.483154296875</c:v>
                </c:pt>
                <c:pt idx="67">
                  <c:v>46.632737379807693</c:v>
                </c:pt>
                <c:pt idx="68">
                  <c:v>46.703539026497694</c:v>
                </c:pt>
                <c:pt idx="69">
                  <c:v>47.039794921875</c:v>
                </c:pt>
                <c:pt idx="70">
                  <c:v>47.067786907327587</c:v>
                </c:pt>
                <c:pt idx="71">
                  <c:v>47.10226848626592</c:v>
                </c:pt>
                <c:pt idx="72">
                  <c:v>47.10226848626592</c:v>
                </c:pt>
                <c:pt idx="73">
                  <c:v>47.154806385869563</c:v>
                </c:pt>
                <c:pt idx="74">
                  <c:v>47.195289248511905</c:v>
                </c:pt>
                <c:pt idx="75">
                  <c:v>47.259922445255476</c:v>
                </c:pt>
                <c:pt idx="76">
                  <c:v>47.3419189453125</c:v>
                </c:pt>
                <c:pt idx="77">
                  <c:v>47.3419189453125</c:v>
                </c:pt>
                <c:pt idx="78">
                  <c:v>47.3419189453125</c:v>
                </c:pt>
                <c:pt idx="79">
                  <c:v>47.3419189453125</c:v>
                </c:pt>
                <c:pt idx="80">
                  <c:v>47.3419189453125</c:v>
                </c:pt>
                <c:pt idx="81">
                  <c:v>47.400283813476562</c:v>
                </c:pt>
                <c:pt idx="82">
                  <c:v>47.91709498355263</c:v>
                </c:pt>
                <c:pt idx="83">
                  <c:v>47.93251439144737</c:v>
                </c:pt>
                <c:pt idx="84">
                  <c:v>48.361002604166664</c:v>
                </c:pt>
                <c:pt idx="85">
                  <c:v>48.472900390625</c:v>
                </c:pt>
                <c:pt idx="86">
                  <c:v>48.642985026041664</c:v>
                </c:pt>
                <c:pt idx="87">
                  <c:v>48.689909904233872</c:v>
                </c:pt>
                <c:pt idx="88">
                  <c:v>48.81103515625</c:v>
                </c:pt>
                <c:pt idx="89">
                  <c:v>48.872157505580354</c:v>
                </c:pt>
                <c:pt idx="90">
                  <c:v>49.08447265625</c:v>
                </c:pt>
                <c:pt idx="91">
                  <c:v>49.22607421875</c:v>
                </c:pt>
                <c:pt idx="92">
                  <c:v>49.27734375</c:v>
                </c:pt>
                <c:pt idx="93">
                  <c:v>49.383138020833336</c:v>
                </c:pt>
                <c:pt idx="94">
                  <c:v>49.537281709558826</c:v>
                </c:pt>
                <c:pt idx="95">
                  <c:v>49.747085571289062</c:v>
                </c:pt>
                <c:pt idx="96">
                  <c:v>49.747085571289062</c:v>
                </c:pt>
                <c:pt idx="97">
                  <c:v>49.747085571289062</c:v>
                </c:pt>
                <c:pt idx="98">
                  <c:v>49.747085571289062</c:v>
                </c:pt>
                <c:pt idx="99">
                  <c:v>49.747085571289062</c:v>
                </c:pt>
                <c:pt idx="100">
                  <c:v>49.864612926136367</c:v>
                </c:pt>
                <c:pt idx="101">
                  <c:v>49.893851902173914</c:v>
                </c:pt>
                <c:pt idx="102">
                  <c:v>49.985080295138886</c:v>
                </c:pt>
                <c:pt idx="103">
                  <c:v>50.12761896306818</c:v>
                </c:pt>
                <c:pt idx="104">
                  <c:v>50.312556776889537</c:v>
                </c:pt>
                <c:pt idx="105">
                  <c:v>50.385707059352519</c:v>
                </c:pt>
                <c:pt idx="106">
                  <c:v>50.385707059352519</c:v>
                </c:pt>
                <c:pt idx="107">
                  <c:v>50.419477982954547</c:v>
                </c:pt>
                <c:pt idx="108">
                  <c:v>50.433349609375</c:v>
                </c:pt>
                <c:pt idx="109">
                  <c:v>50.996173796106561</c:v>
                </c:pt>
                <c:pt idx="110">
                  <c:v>51.153205422794116</c:v>
                </c:pt>
                <c:pt idx="111">
                  <c:v>51.1962890625</c:v>
                </c:pt>
                <c:pt idx="112">
                  <c:v>51.1962890625</c:v>
                </c:pt>
                <c:pt idx="113">
                  <c:v>51.1962890625</c:v>
                </c:pt>
                <c:pt idx="114">
                  <c:v>51.1962890625</c:v>
                </c:pt>
                <c:pt idx="115">
                  <c:v>51.1962890625</c:v>
                </c:pt>
                <c:pt idx="116">
                  <c:v>51.1962890625</c:v>
                </c:pt>
                <c:pt idx="117">
                  <c:v>51.1962890625</c:v>
                </c:pt>
                <c:pt idx="118">
                  <c:v>51.1962890625</c:v>
                </c:pt>
                <c:pt idx="119">
                  <c:v>51.2939453125</c:v>
                </c:pt>
                <c:pt idx="120">
                  <c:v>51.49565197172619</c:v>
                </c:pt>
                <c:pt idx="121">
                  <c:v>51.54296875</c:v>
                </c:pt>
                <c:pt idx="122">
                  <c:v>51.67236328125</c:v>
                </c:pt>
                <c:pt idx="123">
                  <c:v>51.677487220293209</c:v>
                </c:pt>
                <c:pt idx="124">
                  <c:v>51.677487220293209</c:v>
                </c:pt>
                <c:pt idx="125">
                  <c:v>51.69959435096154</c:v>
                </c:pt>
                <c:pt idx="126">
                  <c:v>51.86807821085165</c:v>
                </c:pt>
                <c:pt idx="127">
                  <c:v>51.86807821085165</c:v>
                </c:pt>
                <c:pt idx="128">
                  <c:v>52.050083705357146</c:v>
                </c:pt>
                <c:pt idx="129">
                  <c:v>52.052815755208336</c:v>
                </c:pt>
                <c:pt idx="130">
                  <c:v>52.060953776041664</c:v>
                </c:pt>
                <c:pt idx="131">
                  <c:v>52.060953776041664</c:v>
                </c:pt>
                <c:pt idx="132">
                  <c:v>52.073160807291664</c:v>
                </c:pt>
                <c:pt idx="133">
                  <c:v>52.073160807291664</c:v>
                </c:pt>
                <c:pt idx="134">
                  <c:v>52.0751953125</c:v>
                </c:pt>
                <c:pt idx="135">
                  <c:v>52.0751953125</c:v>
                </c:pt>
                <c:pt idx="136">
                  <c:v>52.077229817708336</c:v>
                </c:pt>
                <c:pt idx="137">
                  <c:v>52.081298828125</c:v>
                </c:pt>
                <c:pt idx="138">
                  <c:v>52.101643880208336</c:v>
                </c:pt>
                <c:pt idx="139">
                  <c:v>52.103678385416664</c:v>
                </c:pt>
                <c:pt idx="140">
                  <c:v>52.103678385416664</c:v>
                </c:pt>
                <c:pt idx="141">
                  <c:v>52.105712890625</c:v>
                </c:pt>
                <c:pt idx="142">
                  <c:v>52.105712890625</c:v>
                </c:pt>
                <c:pt idx="143">
                  <c:v>52.105712890625</c:v>
                </c:pt>
                <c:pt idx="144">
                  <c:v>52.107747395833336</c:v>
                </c:pt>
                <c:pt idx="145">
                  <c:v>52.109781901041664</c:v>
                </c:pt>
                <c:pt idx="146">
                  <c:v>52.128092447916664</c:v>
                </c:pt>
                <c:pt idx="147">
                  <c:v>52.13623046875</c:v>
                </c:pt>
                <c:pt idx="148">
                  <c:v>52.142333984375</c:v>
                </c:pt>
                <c:pt idx="149">
                  <c:v>52.154541015625</c:v>
                </c:pt>
                <c:pt idx="150">
                  <c:v>52.3681640625</c:v>
                </c:pt>
                <c:pt idx="151">
                  <c:v>52.3681640625</c:v>
                </c:pt>
                <c:pt idx="152">
                  <c:v>52.3681640625</c:v>
                </c:pt>
                <c:pt idx="153">
                  <c:v>52.3681640625</c:v>
                </c:pt>
                <c:pt idx="154">
                  <c:v>52.3681640625</c:v>
                </c:pt>
                <c:pt idx="155">
                  <c:v>52.3779296875</c:v>
                </c:pt>
                <c:pt idx="156">
                  <c:v>52.38525390625</c:v>
                </c:pt>
                <c:pt idx="157">
                  <c:v>52.38525390625</c:v>
                </c:pt>
                <c:pt idx="158">
                  <c:v>52.38525390625</c:v>
                </c:pt>
                <c:pt idx="159">
                  <c:v>52.38525390625</c:v>
                </c:pt>
                <c:pt idx="160">
                  <c:v>52.38525390625</c:v>
                </c:pt>
                <c:pt idx="161">
                  <c:v>52.38525390625</c:v>
                </c:pt>
                <c:pt idx="162">
                  <c:v>52.38525390625</c:v>
                </c:pt>
                <c:pt idx="163">
                  <c:v>52.38525390625</c:v>
                </c:pt>
                <c:pt idx="164">
                  <c:v>52.38525390625</c:v>
                </c:pt>
                <c:pt idx="165">
                  <c:v>52.38525390625</c:v>
                </c:pt>
                <c:pt idx="166">
                  <c:v>52.38525390625</c:v>
                </c:pt>
                <c:pt idx="167">
                  <c:v>52.38525390625</c:v>
                </c:pt>
                <c:pt idx="168">
                  <c:v>52.38525390625</c:v>
                </c:pt>
                <c:pt idx="169">
                  <c:v>52.38525390625</c:v>
                </c:pt>
                <c:pt idx="170">
                  <c:v>52.38525390625</c:v>
                </c:pt>
                <c:pt idx="171">
                  <c:v>52.38525390625</c:v>
                </c:pt>
                <c:pt idx="172">
                  <c:v>52.38525390625</c:v>
                </c:pt>
                <c:pt idx="173">
                  <c:v>52.3876953125</c:v>
                </c:pt>
                <c:pt idx="174">
                  <c:v>52.39990234375</c:v>
                </c:pt>
                <c:pt idx="175">
                  <c:v>52.40478515625</c:v>
                </c:pt>
                <c:pt idx="176">
                  <c:v>52.40478515625</c:v>
                </c:pt>
                <c:pt idx="177">
                  <c:v>52.4072265625</c:v>
                </c:pt>
                <c:pt idx="178">
                  <c:v>52.4072265625</c:v>
                </c:pt>
                <c:pt idx="179">
                  <c:v>52.412109375</c:v>
                </c:pt>
                <c:pt idx="180">
                  <c:v>52.41455078125</c:v>
                </c:pt>
                <c:pt idx="181">
                  <c:v>52.41455078125</c:v>
                </c:pt>
                <c:pt idx="182">
                  <c:v>52.421875</c:v>
                </c:pt>
                <c:pt idx="183">
                  <c:v>52.4267578125</c:v>
                </c:pt>
                <c:pt idx="184">
                  <c:v>52.4267578125</c:v>
                </c:pt>
                <c:pt idx="185">
                  <c:v>52.42919921875</c:v>
                </c:pt>
                <c:pt idx="186">
                  <c:v>52.42919921875</c:v>
                </c:pt>
                <c:pt idx="187">
                  <c:v>52.431640625</c:v>
                </c:pt>
                <c:pt idx="188">
                  <c:v>52.44140625</c:v>
                </c:pt>
                <c:pt idx="189">
                  <c:v>52.44384765625</c:v>
                </c:pt>
                <c:pt idx="190">
                  <c:v>52.44384765625</c:v>
                </c:pt>
                <c:pt idx="191">
                  <c:v>52.4462890625</c:v>
                </c:pt>
                <c:pt idx="192">
                  <c:v>52.44873046875</c:v>
                </c:pt>
                <c:pt idx="193">
                  <c:v>52.45849609375</c:v>
                </c:pt>
                <c:pt idx="194">
                  <c:v>52.470703125</c:v>
                </c:pt>
                <c:pt idx="195">
                  <c:v>52.470703125</c:v>
                </c:pt>
                <c:pt idx="196">
                  <c:v>52.5152587890625</c:v>
                </c:pt>
                <c:pt idx="197">
                  <c:v>52.693563432835823</c:v>
                </c:pt>
                <c:pt idx="198">
                  <c:v>52.693563432835823</c:v>
                </c:pt>
                <c:pt idx="199">
                  <c:v>52.777099609375</c:v>
                </c:pt>
                <c:pt idx="200">
                  <c:v>52.883572048611114</c:v>
                </c:pt>
                <c:pt idx="201">
                  <c:v>52.9840087890625</c:v>
                </c:pt>
                <c:pt idx="202">
                  <c:v>53.133138020833336</c:v>
                </c:pt>
                <c:pt idx="203">
                  <c:v>53.18603515625</c:v>
                </c:pt>
                <c:pt idx="204">
                  <c:v>53.206380208333336</c:v>
                </c:pt>
                <c:pt idx="205">
                  <c:v>53.212483723958336</c:v>
                </c:pt>
                <c:pt idx="206">
                  <c:v>53.214518229166664</c:v>
                </c:pt>
                <c:pt idx="207">
                  <c:v>53.240966796875</c:v>
                </c:pt>
                <c:pt idx="208">
                  <c:v>53.272792271205354</c:v>
                </c:pt>
                <c:pt idx="209">
                  <c:v>53.318297747269419</c:v>
                </c:pt>
                <c:pt idx="210">
                  <c:v>53.33404541015625</c:v>
                </c:pt>
                <c:pt idx="211">
                  <c:v>53.33404541015625</c:v>
                </c:pt>
                <c:pt idx="212">
                  <c:v>53.33404541015625</c:v>
                </c:pt>
                <c:pt idx="213">
                  <c:v>53.33404541015625</c:v>
                </c:pt>
                <c:pt idx="214">
                  <c:v>53.33404541015625</c:v>
                </c:pt>
                <c:pt idx="215">
                  <c:v>53.33404541015625</c:v>
                </c:pt>
                <c:pt idx="216">
                  <c:v>53.33404541015625</c:v>
                </c:pt>
                <c:pt idx="217">
                  <c:v>53.33404541015625</c:v>
                </c:pt>
                <c:pt idx="218">
                  <c:v>53.379313151041664</c:v>
                </c:pt>
                <c:pt idx="219">
                  <c:v>53.395219282670453</c:v>
                </c:pt>
                <c:pt idx="220">
                  <c:v>53.395219282670453</c:v>
                </c:pt>
                <c:pt idx="221">
                  <c:v>53.401692708333336</c:v>
                </c:pt>
                <c:pt idx="222">
                  <c:v>53.455810546875</c:v>
                </c:pt>
                <c:pt idx="223">
                  <c:v>53.455810546875</c:v>
                </c:pt>
                <c:pt idx="224">
                  <c:v>53.464022549715907</c:v>
                </c:pt>
                <c:pt idx="225">
                  <c:v>53.4881591796875</c:v>
                </c:pt>
                <c:pt idx="226">
                  <c:v>53.5089111328125</c:v>
                </c:pt>
                <c:pt idx="227">
                  <c:v>53.625837053571431</c:v>
                </c:pt>
                <c:pt idx="228">
                  <c:v>53.717041015625</c:v>
                </c:pt>
                <c:pt idx="229">
                  <c:v>53.776041666666664</c:v>
                </c:pt>
                <c:pt idx="230">
                  <c:v>53.825392416857795</c:v>
                </c:pt>
                <c:pt idx="231">
                  <c:v>53.825392416857795</c:v>
                </c:pt>
                <c:pt idx="232">
                  <c:v>53.940309124228392</c:v>
                </c:pt>
                <c:pt idx="233">
                  <c:v>53.983561197916664</c:v>
                </c:pt>
                <c:pt idx="234">
                  <c:v>54.065275845462331</c:v>
                </c:pt>
                <c:pt idx="235">
                  <c:v>54.106588924632355</c:v>
                </c:pt>
                <c:pt idx="236">
                  <c:v>54.361328125</c:v>
                </c:pt>
                <c:pt idx="237">
                  <c:v>54.467493887166029</c:v>
                </c:pt>
                <c:pt idx="238">
                  <c:v>54.467493887166029</c:v>
                </c:pt>
                <c:pt idx="239">
                  <c:v>54.519930752840907</c:v>
                </c:pt>
                <c:pt idx="240">
                  <c:v>54.541733685661768</c:v>
                </c:pt>
                <c:pt idx="241">
                  <c:v>54.718017578125</c:v>
                </c:pt>
                <c:pt idx="242">
                  <c:v>54.856363932291664</c:v>
                </c:pt>
                <c:pt idx="243">
                  <c:v>54.936911843039773</c:v>
                </c:pt>
                <c:pt idx="244">
                  <c:v>55.094401041666664</c:v>
                </c:pt>
                <c:pt idx="245">
                  <c:v>55.172293526785715</c:v>
                </c:pt>
                <c:pt idx="246">
                  <c:v>55.325656467013886</c:v>
                </c:pt>
                <c:pt idx="247">
                  <c:v>55.4443359375</c:v>
                </c:pt>
                <c:pt idx="248">
                  <c:v>55.4443359375</c:v>
                </c:pt>
                <c:pt idx="249">
                  <c:v>55.45751953125</c:v>
                </c:pt>
                <c:pt idx="250">
                  <c:v>55.603241502192979</c:v>
                </c:pt>
                <c:pt idx="251">
                  <c:v>55.63299005681818</c:v>
                </c:pt>
                <c:pt idx="252">
                  <c:v>55.63299005681818</c:v>
                </c:pt>
                <c:pt idx="253">
                  <c:v>55.69513494318182</c:v>
                </c:pt>
                <c:pt idx="254">
                  <c:v>55.711534288194443</c:v>
                </c:pt>
                <c:pt idx="255">
                  <c:v>55.87799072265625</c:v>
                </c:pt>
                <c:pt idx="256">
                  <c:v>55.87799072265625</c:v>
                </c:pt>
                <c:pt idx="257">
                  <c:v>55.882850060096153</c:v>
                </c:pt>
                <c:pt idx="258">
                  <c:v>56.103515625</c:v>
                </c:pt>
                <c:pt idx="259">
                  <c:v>56.258138020833336</c:v>
                </c:pt>
                <c:pt idx="260">
                  <c:v>56.262753614738806</c:v>
                </c:pt>
                <c:pt idx="261">
                  <c:v>56.2774658203125</c:v>
                </c:pt>
                <c:pt idx="262">
                  <c:v>56.2982177734375</c:v>
                </c:pt>
                <c:pt idx="263">
                  <c:v>56.2982177734375</c:v>
                </c:pt>
                <c:pt idx="264">
                  <c:v>56.2982177734375</c:v>
                </c:pt>
                <c:pt idx="265">
                  <c:v>56.309678819444443</c:v>
                </c:pt>
                <c:pt idx="266">
                  <c:v>56.326904296875</c:v>
                </c:pt>
                <c:pt idx="267">
                  <c:v>56.50482177734375</c:v>
                </c:pt>
                <c:pt idx="268">
                  <c:v>56.538899739583336</c:v>
                </c:pt>
                <c:pt idx="269">
                  <c:v>56.672551081730766</c:v>
                </c:pt>
                <c:pt idx="270">
                  <c:v>56.7626953125</c:v>
                </c:pt>
                <c:pt idx="271">
                  <c:v>56.78204792301829</c:v>
                </c:pt>
                <c:pt idx="272">
                  <c:v>57.199676127373415</c:v>
                </c:pt>
                <c:pt idx="273">
                  <c:v>57.222747802734375</c:v>
                </c:pt>
                <c:pt idx="274">
                  <c:v>57.6318870664267</c:v>
                </c:pt>
                <c:pt idx="275">
                  <c:v>57.705891927083336</c:v>
                </c:pt>
                <c:pt idx="276">
                  <c:v>57.9038604976624</c:v>
                </c:pt>
                <c:pt idx="277">
                  <c:v>57.931342006714878</c:v>
                </c:pt>
                <c:pt idx="278">
                  <c:v>58.002030222039473</c:v>
                </c:pt>
                <c:pt idx="279">
                  <c:v>58.023718631628789</c:v>
                </c:pt>
                <c:pt idx="280">
                  <c:v>58.160400390625</c:v>
                </c:pt>
                <c:pt idx="281">
                  <c:v>58.247884114583336</c:v>
                </c:pt>
                <c:pt idx="282">
                  <c:v>58.247884114583336</c:v>
                </c:pt>
                <c:pt idx="283">
                  <c:v>58.436414930555557</c:v>
                </c:pt>
                <c:pt idx="284">
                  <c:v>58.501325334821431</c:v>
                </c:pt>
                <c:pt idx="285">
                  <c:v>58.5390625</c:v>
                </c:pt>
                <c:pt idx="286">
                  <c:v>58.846028645833336</c:v>
                </c:pt>
                <c:pt idx="287">
                  <c:v>58.846028645833336</c:v>
                </c:pt>
                <c:pt idx="288">
                  <c:v>59.339243120851769</c:v>
                </c:pt>
                <c:pt idx="289">
                  <c:v>59.339243120851769</c:v>
                </c:pt>
                <c:pt idx="290">
                  <c:v>59.68017578125</c:v>
                </c:pt>
                <c:pt idx="291">
                  <c:v>59.698127297794116</c:v>
                </c:pt>
                <c:pt idx="292">
                  <c:v>59.698127297794116</c:v>
                </c:pt>
                <c:pt idx="293">
                  <c:v>59.831019810267854</c:v>
                </c:pt>
                <c:pt idx="294">
                  <c:v>59.831019810267854</c:v>
                </c:pt>
                <c:pt idx="295">
                  <c:v>60.065827546296298</c:v>
                </c:pt>
                <c:pt idx="296">
                  <c:v>60.238876094258956</c:v>
                </c:pt>
                <c:pt idx="297">
                  <c:v>60.239045516304351</c:v>
                </c:pt>
                <c:pt idx="298">
                  <c:v>60.264485677083336</c:v>
                </c:pt>
                <c:pt idx="299">
                  <c:v>60.33935546875</c:v>
                </c:pt>
                <c:pt idx="300">
                  <c:v>60.33935546875</c:v>
                </c:pt>
                <c:pt idx="301">
                  <c:v>60.478940217391305</c:v>
                </c:pt>
                <c:pt idx="302">
                  <c:v>60.501723691641565</c:v>
                </c:pt>
                <c:pt idx="303">
                  <c:v>60.501723691641565</c:v>
                </c:pt>
                <c:pt idx="304">
                  <c:v>60.561832911531688</c:v>
                </c:pt>
                <c:pt idx="305">
                  <c:v>60.561832911531688</c:v>
                </c:pt>
                <c:pt idx="306">
                  <c:v>60.642876059322035</c:v>
                </c:pt>
                <c:pt idx="307">
                  <c:v>60.642876059322035</c:v>
                </c:pt>
                <c:pt idx="308">
                  <c:v>60.739403440241226</c:v>
                </c:pt>
                <c:pt idx="309">
                  <c:v>60.739403440241226</c:v>
                </c:pt>
                <c:pt idx="310">
                  <c:v>60.741708792892155</c:v>
                </c:pt>
                <c:pt idx="311">
                  <c:v>60.753863790760867</c:v>
                </c:pt>
                <c:pt idx="312">
                  <c:v>60.764857700892854</c:v>
                </c:pt>
                <c:pt idx="313">
                  <c:v>60.8291015625</c:v>
                </c:pt>
                <c:pt idx="314">
                  <c:v>61.01806640625</c:v>
                </c:pt>
                <c:pt idx="315">
                  <c:v>61.328125</c:v>
                </c:pt>
                <c:pt idx="316">
                  <c:v>61.468326344209558</c:v>
                </c:pt>
                <c:pt idx="317">
                  <c:v>61.468326344209558</c:v>
                </c:pt>
                <c:pt idx="318">
                  <c:v>61.871696920955884</c:v>
                </c:pt>
                <c:pt idx="319">
                  <c:v>61.901053546989054</c:v>
                </c:pt>
                <c:pt idx="320">
                  <c:v>61.94000244140625</c:v>
                </c:pt>
                <c:pt idx="321">
                  <c:v>61.980523003472221</c:v>
                </c:pt>
                <c:pt idx="322">
                  <c:v>62.001731178977273</c:v>
                </c:pt>
                <c:pt idx="323">
                  <c:v>62.001731178977273</c:v>
                </c:pt>
                <c:pt idx="324">
                  <c:v>62.055460611979164</c:v>
                </c:pt>
                <c:pt idx="325">
                  <c:v>62.055460611979164</c:v>
                </c:pt>
                <c:pt idx="326">
                  <c:v>62.1197509765625</c:v>
                </c:pt>
                <c:pt idx="327">
                  <c:v>62.366719148596935</c:v>
                </c:pt>
                <c:pt idx="328">
                  <c:v>62.366719148596935</c:v>
                </c:pt>
                <c:pt idx="329">
                  <c:v>62.472873263888886</c:v>
                </c:pt>
                <c:pt idx="330">
                  <c:v>62.489827473958336</c:v>
                </c:pt>
                <c:pt idx="331">
                  <c:v>62.491280691964285</c:v>
                </c:pt>
                <c:pt idx="332">
                  <c:v>62.603759765625</c:v>
                </c:pt>
                <c:pt idx="333">
                  <c:v>62.6974151465311</c:v>
                </c:pt>
                <c:pt idx="334">
                  <c:v>62.779405381944443</c:v>
                </c:pt>
                <c:pt idx="335">
                  <c:v>62.8173828125</c:v>
                </c:pt>
                <c:pt idx="336">
                  <c:v>62.900797526041664</c:v>
                </c:pt>
                <c:pt idx="337">
                  <c:v>62.96875</c:v>
                </c:pt>
                <c:pt idx="338">
                  <c:v>62.982062573702834</c:v>
                </c:pt>
                <c:pt idx="339">
                  <c:v>62.982062573702834</c:v>
                </c:pt>
                <c:pt idx="340">
                  <c:v>63.005574544270836</c:v>
                </c:pt>
                <c:pt idx="341">
                  <c:v>63.005574544270836</c:v>
                </c:pt>
                <c:pt idx="342">
                  <c:v>63.18359375</c:v>
                </c:pt>
                <c:pt idx="343">
                  <c:v>63.236916882897113</c:v>
                </c:pt>
                <c:pt idx="344">
                  <c:v>63.330078125</c:v>
                </c:pt>
                <c:pt idx="345">
                  <c:v>63.588121202256943</c:v>
                </c:pt>
                <c:pt idx="346">
                  <c:v>63.588121202256943</c:v>
                </c:pt>
                <c:pt idx="347">
                  <c:v>63.69140625</c:v>
                </c:pt>
                <c:pt idx="348">
                  <c:v>63.727678571428569</c:v>
                </c:pt>
                <c:pt idx="349">
                  <c:v>63.739885602678569</c:v>
                </c:pt>
                <c:pt idx="350">
                  <c:v>64.008334387651828</c:v>
                </c:pt>
                <c:pt idx="351">
                  <c:v>64.433513703893439</c:v>
                </c:pt>
                <c:pt idx="352">
                  <c:v>64.539388020833329</c:v>
                </c:pt>
                <c:pt idx="353">
                  <c:v>64.574450981326223</c:v>
                </c:pt>
                <c:pt idx="354">
                  <c:v>64.591471354166671</c:v>
                </c:pt>
                <c:pt idx="355">
                  <c:v>64.731174045138886</c:v>
                </c:pt>
                <c:pt idx="356">
                  <c:v>64.777778957201093</c:v>
                </c:pt>
                <c:pt idx="357">
                  <c:v>65.177408854166671</c:v>
                </c:pt>
                <c:pt idx="358">
                  <c:v>65.1947021484375</c:v>
                </c:pt>
                <c:pt idx="359">
                  <c:v>65.1947021484375</c:v>
                </c:pt>
                <c:pt idx="360">
                  <c:v>65.1947021484375</c:v>
                </c:pt>
                <c:pt idx="361">
                  <c:v>65.1947021484375</c:v>
                </c:pt>
                <c:pt idx="362">
                  <c:v>65.1947021484375</c:v>
                </c:pt>
                <c:pt idx="363">
                  <c:v>65.1947021484375</c:v>
                </c:pt>
                <c:pt idx="364">
                  <c:v>65.196533203125</c:v>
                </c:pt>
                <c:pt idx="365">
                  <c:v>65.19775390625</c:v>
                </c:pt>
                <c:pt idx="366">
                  <c:v>65.19775390625</c:v>
                </c:pt>
                <c:pt idx="367">
                  <c:v>65.19775390625</c:v>
                </c:pt>
                <c:pt idx="368">
                  <c:v>65.19775390625</c:v>
                </c:pt>
                <c:pt idx="369">
                  <c:v>65.19775390625</c:v>
                </c:pt>
                <c:pt idx="370">
                  <c:v>65.19775390625</c:v>
                </c:pt>
                <c:pt idx="371">
                  <c:v>65.40416370738636</c:v>
                </c:pt>
                <c:pt idx="372">
                  <c:v>65.625</c:v>
                </c:pt>
                <c:pt idx="373">
                  <c:v>65.673828125</c:v>
                </c:pt>
                <c:pt idx="374">
                  <c:v>65.673828125</c:v>
                </c:pt>
                <c:pt idx="375">
                  <c:v>65.717424665178569</c:v>
                </c:pt>
                <c:pt idx="376">
                  <c:v>65.867919921875</c:v>
                </c:pt>
                <c:pt idx="377">
                  <c:v>65.934244791666671</c:v>
                </c:pt>
                <c:pt idx="378">
                  <c:v>66.158557329021519</c:v>
                </c:pt>
                <c:pt idx="379">
                  <c:v>66.208442632299267</c:v>
                </c:pt>
                <c:pt idx="380">
                  <c:v>66.2872314453125</c:v>
                </c:pt>
                <c:pt idx="381">
                  <c:v>66.362753681752878</c:v>
                </c:pt>
                <c:pt idx="382">
                  <c:v>66.5313720703125</c:v>
                </c:pt>
                <c:pt idx="383">
                  <c:v>66.534423828125</c:v>
                </c:pt>
                <c:pt idx="384">
                  <c:v>66.5374755859375</c:v>
                </c:pt>
                <c:pt idx="385">
                  <c:v>66.5374755859375</c:v>
                </c:pt>
                <c:pt idx="386">
                  <c:v>66.5374755859375</c:v>
                </c:pt>
                <c:pt idx="387">
                  <c:v>66.5374755859375</c:v>
                </c:pt>
                <c:pt idx="388">
                  <c:v>66.5374755859375</c:v>
                </c:pt>
                <c:pt idx="389">
                  <c:v>66.5374755859375</c:v>
                </c:pt>
                <c:pt idx="390">
                  <c:v>66.57057542067308</c:v>
                </c:pt>
                <c:pt idx="391">
                  <c:v>66.57057542067308</c:v>
                </c:pt>
                <c:pt idx="392">
                  <c:v>66.738994469803373</c:v>
                </c:pt>
                <c:pt idx="393">
                  <c:v>67.124228441078245</c:v>
                </c:pt>
                <c:pt idx="394">
                  <c:v>67.124228441078245</c:v>
                </c:pt>
                <c:pt idx="395">
                  <c:v>67.52157405931122</c:v>
                </c:pt>
                <c:pt idx="396">
                  <c:v>67.523193359375</c:v>
                </c:pt>
                <c:pt idx="397">
                  <c:v>67.523193359375</c:v>
                </c:pt>
                <c:pt idx="398">
                  <c:v>67.601521809895829</c:v>
                </c:pt>
                <c:pt idx="399">
                  <c:v>67.765299479166671</c:v>
                </c:pt>
                <c:pt idx="400">
                  <c:v>67.802734375</c:v>
                </c:pt>
                <c:pt idx="401">
                  <c:v>67.802734375</c:v>
                </c:pt>
                <c:pt idx="402">
                  <c:v>67.8436279296875</c:v>
                </c:pt>
                <c:pt idx="403">
                  <c:v>67.954508463541671</c:v>
                </c:pt>
                <c:pt idx="404">
                  <c:v>68.182373046875</c:v>
                </c:pt>
                <c:pt idx="405">
                  <c:v>68.245849609375</c:v>
                </c:pt>
                <c:pt idx="406">
                  <c:v>68.265944260817307</c:v>
                </c:pt>
                <c:pt idx="407">
                  <c:v>68.465169270833329</c:v>
                </c:pt>
                <c:pt idx="408">
                  <c:v>68.489583333333329</c:v>
                </c:pt>
                <c:pt idx="409">
                  <c:v>68.5302734375</c:v>
                </c:pt>
                <c:pt idx="410">
                  <c:v>68.68021950792911</c:v>
                </c:pt>
                <c:pt idx="411">
                  <c:v>69.03600622106481</c:v>
                </c:pt>
                <c:pt idx="412">
                  <c:v>69.387552618436075</c:v>
                </c:pt>
                <c:pt idx="413">
                  <c:v>69.439697265625</c:v>
                </c:pt>
                <c:pt idx="414">
                  <c:v>69.439697265625</c:v>
                </c:pt>
                <c:pt idx="415">
                  <c:v>69.444848856794721</c:v>
                </c:pt>
                <c:pt idx="416">
                  <c:v>69.624837239583329</c:v>
                </c:pt>
                <c:pt idx="417">
                  <c:v>69.667510986328125</c:v>
                </c:pt>
                <c:pt idx="418">
                  <c:v>69.685872395833329</c:v>
                </c:pt>
                <c:pt idx="419">
                  <c:v>69.694010416666671</c:v>
                </c:pt>
                <c:pt idx="420">
                  <c:v>69.782638549804688</c:v>
                </c:pt>
                <c:pt idx="421">
                  <c:v>69.79530736019737</c:v>
                </c:pt>
                <c:pt idx="422">
                  <c:v>70.035807291666671</c:v>
                </c:pt>
                <c:pt idx="423">
                  <c:v>70.048014322916671</c:v>
                </c:pt>
                <c:pt idx="424">
                  <c:v>70.054931640625</c:v>
                </c:pt>
                <c:pt idx="425">
                  <c:v>70.065646701388886</c:v>
                </c:pt>
                <c:pt idx="426">
                  <c:v>70.255533854166671</c:v>
                </c:pt>
                <c:pt idx="427">
                  <c:v>70.442889178240748</c:v>
                </c:pt>
                <c:pt idx="428">
                  <c:v>70.464259018132722</c:v>
                </c:pt>
                <c:pt idx="429">
                  <c:v>70.513916015625</c:v>
                </c:pt>
                <c:pt idx="430">
                  <c:v>70.830426897321431</c:v>
                </c:pt>
                <c:pt idx="431">
                  <c:v>71.017783028738833</c:v>
                </c:pt>
                <c:pt idx="432">
                  <c:v>71.240234375</c:v>
                </c:pt>
                <c:pt idx="433">
                  <c:v>71.429443359375</c:v>
                </c:pt>
                <c:pt idx="434">
                  <c:v>71.429443359375</c:v>
                </c:pt>
                <c:pt idx="435">
                  <c:v>71.429443359375</c:v>
                </c:pt>
                <c:pt idx="436">
                  <c:v>71.429443359375</c:v>
                </c:pt>
                <c:pt idx="437">
                  <c:v>71.429443359375</c:v>
                </c:pt>
                <c:pt idx="438">
                  <c:v>71.429443359375</c:v>
                </c:pt>
                <c:pt idx="439">
                  <c:v>71.541748046875</c:v>
                </c:pt>
                <c:pt idx="440">
                  <c:v>71.586100260416671</c:v>
                </c:pt>
                <c:pt idx="441">
                  <c:v>71.595283027167795</c:v>
                </c:pt>
                <c:pt idx="442">
                  <c:v>71.6796875</c:v>
                </c:pt>
                <c:pt idx="443">
                  <c:v>71.819390190972229</c:v>
                </c:pt>
                <c:pt idx="444">
                  <c:v>71.88262939453125</c:v>
                </c:pt>
                <c:pt idx="445">
                  <c:v>72.03369140625</c:v>
                </c:pt>
                <c:pt idx="446">
                  <c:v>72.066243489583329</c:v>
                </c:pt>
                <c:pt idx="447">
                  <c:v>72.066243489583329</c:v>
                </c:pt>
                <c:pt idx="448">
                  <c:v>72.1588134765625</c:v>
                </c:pt>
                <c:pt idx="449">
                  <c:v>72.3724365234375</c:v>
                </c:pt>
                <c:pt idx="450">
                  <c:v>72.3724365234375</c:v>
                </c:pt>
                <c:pt idx="451">
                  <c:v>72.3724365234375</c:v>
                </c:pt>
                <c:pt idx="452">
                  <c:v>72.3724365234375</c:v>
                </c:pt>
                <c:pt idx="453">
                  <c:v>72.3724365234375</c:v>
                </c:pt>
                <c:pt idx="454">
                  <c:v>72.3724365234375</c:v>
                </c:pt>
                <c:pt idx="455">
                  <c:v>72.3724365234375</c:v>
                </c:pt>
                <c:pt idx="456">
                  <c:v>72.3724365234375</c:v>
                </c:pt>
                <c:pt idx="457">
                  <c:v>72.3724365234375</c:v>
                </c:pt>
                <c:pt idx="458">
                  <c:v>72.3724365234375</c:v>
                </c:pt>
                <c:pt idx="459">
                  <c:v>72.3724365234375</c:v>
                </c:pt>
                <c:pt idx="460">
                  <c:v>72.3724365234375</c:v>
                </c:pt>
                <c:pt idx="461">
                  <c:v>72.3724365234375</c:v>
                </c:pt>
                <c:pt idx="462">
                  <c:v>72.3724365234375</c:v>
                </c:pt>
                <c:pt idx="463">
                  <c:v>72.3724365234375</c:v>
                </c:pt>
                <c:pt idx="464">
                  <c:v>72.3724365234375</c:v>
                </c:pt>
                <c:pt idx="465">
                  <c:v>72.3724365234375</c:v>
                </c:pt>
                <c:pt idx="466">
                  <c:v>72.37548828125</c:v>
                </c:pt>
                <c:pt idx="467">
                  <c:v>72.37548828125</c:v>
                </c:pt>
                <c:pt idx="468">
                  <c:v>72.37548828125</c:v>
                </c:pt>
                <c:pt idx="469">
                  <c:v>72.37548828125</c:v>
                </c:pt>
                <c:pt idx="470">
                  <c:v>72.37548828125</c:v>
                </c:pt>
                <c:pt idx="471">
                  <c:v>72.37548828125</c:v>
                </c:pt>
                <c:pt idx="472">
                  <c:v>72.37548828125</c:v>
                </c:pt>
                <c:pt idx="473">
                  <c:v>72.37548828125</c:v>
                </c:pt>
                <c:pt idx="474">
                  <c:v>72.37548828125</c:v>
                </c:pt>
                <c:pt idx="475">
                  <c:v>72.5433349609375</c:v>
                </c:pt>
                <c:pt idx="476">
                  <c:v>72.5799560546875</c:v>
                </c:pt>
                <c:pt idx="477">
                  <c:v>72.697250297785871</c:v>
                </c:pt>
                <c:pt idx="478">
                  <c:v>72.801985094309458</c:v>
                </c:pt>
                <c:pt idx="479">
                  <c:v>72.86865234375</c:v>
                </c:pt>
                <c:pt idx="480">
                  <c:v>72.900390625</c:v>
                </c:pt>
                <c:pt idx="481">
                  <c:v>72.900390625</c:v>
                </c:pt>
                <c:pt idx="482">
                  <c:v>73.038727314058789</c:v>
                </c:pt>
                <c:pt idx="483">
                  <c:v>73.102315266927079</c:v>
                </c:pt>
                <c:pt idx="484">
                  <c:v>73.102315266927079</c:v>
                </c:pt>
                <c:pt idx="485">
                  <c:v>73.2666015625</c:v>
                </c:pt>
                <c:pt idx="486">
                  <c:v>73.697916666666671</c:v>
                </c:pt>
                <c:pt idx="487">
                  <c:v>73.79150390625</c:v>
                </c:pt>
                <c:pt idx="488">
                  <c:v>74.078369140625</c:v>
                </c:pt>
                <c:pt idx="489">
                  <c:v>74.08935546875</c:v>
                </c:pt>
                <c:pt idx="490">
                  <c:v>74.1162109375</c:v>
                </c:pt>
                <c:pt idx="491">
                  <c:v>74.167960030691958</c:v>
                </c:pt>
                <c:pt idx="492">
                  <c:v>74.25537109375</c:v>
                </c:pt>
                <c:pt idx="493">
                  <c:v>74.304841694078945</c:v>
                </c:pt>
                <c:pt idx="494">
                  <c:v>74.51171875</c:v>
                </c:pt>
                <c:pt idx="495">
                  <c:v>74.589015868295846</c:v>
                </c:pt>
                <c:pt idx="496">
                  <c:v>74.7314453125</c:v>
                </c:pt>
                <c:pt idx="497">
                  <c:v>74.749755859375</c:v>
                </c:pt>
                <c:pt idx="498">
                  <c:v>75.130208333333329</c:v>
                </c:pt>
                <c:pt idx="499">
                  <c:v>75.144159226190482</c:v>
                </c:pt>
                <c:pt idx="500">
                  <c:v>75.35978618421052</c:v>
                </c:pt>
                <c:pt idx="501">
                  <c:v>75.35978618421052</c:v>
                </c:pt>
                <c:pt idx="502">
                  <c:v>75.37078857421875</c:v>
                </c:pt>
                <c:pt idx="503">
                  <c:v>75.382486979166671</c:v>
                </c:pt>
                <c:pt idx="504">
                  <c:v>75.6103515625</c:v>
                </c:pt>
                <c:pt idx="505">
                  <c:v>75.6103515625</c:v>
                </c:pt>
                <c:pt idx="506">
                  <c:v>75.6103515625</c:v>
                </c:pt>
                <c:pt idx="507">
                  <c:v>75.6103515625</c:v>
                </c:pt>
                <c:pt idx="508">
                  <c:v>75.6103515625</c:v>
                </c:pt>
                <c:pt idx="509">
                  <c:v>75.6591796875</c:v>
                </c:pt>
                <c:pt idx="510">
                  <c:v>76.059977213541671</c:v>
                </c:pt>
                <c:pt idx="511">
                  <c:v>76.06201171875</c:v>
                </c:pt>
                <c:pt idx="512">
                  <c:v>76.302083333333329</c:v>
                </c:pt>
                <c:pt idx="513">
                  <c:v>76.31072998046875</c:v>
                </c:pt>
                <c:pt idx="514">
                  <c:v>76.485770089285708</c:v>
                </c:pt>
                <c:pt idx="515">
                  <c:v>76.53076171875</c:v>
                </c:pt>
                <c:pt idx="516">
                  <c:v>76.591796875</c:v>
                </c:pt>
                <c:pt idx="517">
                  <c:v>76.591796875</c:v>
                </c:pt>
                <c:pt idx="518">
                  <c:v>76.591796875</c:v>
                </c:pt>
                <c:pt idx="519">
                  <c:v>76.591796875</c:v>
                </c:pt>
                <c:pt idx="520">
                  <c:v>76.953125</c:v>
                </c:pt>
                <c:pt idx="521">
                  <c:v>77.157978627873561</c:v>
                </c:pt>
                <c:pt idx="522">
                  <c:v>77.614339192708329</c:v>
                </c:pt>
                <c:pt idx="523">
                  <c:v>77.706473214285708</c:v>
                </c:pt>
                <c:pt idx="524">
                  <c:v>77.706473214285708</c:v>
                </c:pt>
                <c:pt idx="525">
                  <c:v>77.706473214285708</c:v>
                </c:pt>
                <c:pt idx="526">
                  <c:v>77.706473214285708</c:v>
                </c:pt>
                <c:pt idx="527">
                  <c:v>77.836100260416671</c:v>
                </c:pt>
                <c:pt idx="528">
                  <c:v>77.970377604166671</c:v>
                </c:pt>
                <c:pt idx="529">
                  <c:v>78.267415364583329</c:v>
                </c:pt>
                <c:pt idx="530">
                  <c:v>78.267415364583329</c:v>
                </c:pt>
                <c:pt idx="531">
                  <c:v>78.31467848557692</c:v>
                </c:pt>
                <c:pt idx="532">
                  <c:v>78.434244791666671</c:v>
                </c:pt>
                <c:pt idx="533">
                  <c:v>78.548177083333329</c:v>
                </c:pt>
                <c:pt idx="534">
                  <c:v>78.934733072916671</c:v>
                </c:pt>
                <c:pt idx="535">
                  <c:v>79.0087890625</c:v>
                </c:pt>
                <c:pt idx="536">
                  <c:v>79.071044921875</c:v>
                </c:pt>
                <c:pt idx="537">
                  <c:v>79.0863037109375</c:v>
                </c:pt>
                <c:pt idx="538">
                  <c:v>79.088498834978068</c:v>
                </c:pt>
                <c:pt idx="539">
                  <c:v>80.040283203125</c:v>
                </c:pt>
                <c:pt idx="540">
                  <c:v>80.040283203125</c:v>
                </c:pt>
                <c:pt idx="541">
                  <c:v>80.0830078125</c:v>
                </c:pt>
                <c:pt idx="542">
                  <c:v>80.1300048828125</c:v>
                </c:pt>
                <c:pt idx="543">
                  <c:v>81.21337890625</c:v>
                </c:pt>
                <c:pt idx="544">
                  <c:v>81.353759765625</c:v>
                </c:pt>
                <c:pt idx="545">
                  <c:v>81.456502278645829</c:v>
                </c:pt>
                <c:pt idx="546">
                  <c:v>81.456502278645829</c:v>
                </c:pt>
                <c:pt idx="547">
                  <c:v>81.47694762323944</c:v>
                </c:pt>
                <c:pt idx="548">
                  <c:v>81.6070556640625</c:v>
                </c:pt>
                <c:pt idx="549">
                  <c:v>81.674920944940482</c:v>
                </c:pt>
                <c:pt idx="550">
                  <c:v>81.707763671875</c:v>
                </c:pt>
                <c:pt idx="551">
                  <c:v>81.715611049107139</c:v>
                </c:pt>
                <c:pt idx="552">
                  <c:v>81.744384765625</c:v>
                </c:pt>
                <c:pt idx="553">
                  <c:v>81.8878173828125</c:v>
                </c:pt>
                <c:pt idx="554">
                  <c:v>81.8878173828125</c:v>
                </c:pt>
                <c:pt idx="555">
                  <c:v>82.21435546875</c:v>
                </c:pt>
                <c:pt idx="556">
                  <c:v>82.2265625</c:v>
                </c:pt>
                <c:pt idx="557">
                  <c:v>82.2265625</c:v>
                </c:pt>
                <c:pt idx="558">
                  <c:v>82.569986979166671</c:v>
                </c:pt>
                <c:pt idx="559">
                  <c:v>82.572667738970594</c:v>
                </c:pt>
                <c:pt idx="560">
                  <c:v>82.6171875</c:v>
                </c:pt>
                <c:pt idx="561">
                  <c:v>82.6171875</c:v>
                </c:pt>
                <c:pt idx="562">
                  <c:v>82.657877604166671</c:v>
                </c:pt>
                <c:pt idx="563">
                  <c:v>82.75146484375</c:v>
                </c:pt>
                <c:pt idx="564">
                  <c:v>82.913028492647058</c:v>
                </c:pt>
                <c:pt idx="565">
                  <c:v>83.038504464285708</c:v>
                </c:pt>
                <c:pt idx="566">
                  <c:v>83.762904575892861</c:v>
                </c:pt>
                <c:pt idx="567">
                  <c:v>83.765869140625</c:v>
                </c:pt>
                <c:pt idx="568">
                  <c:v>84.151064116379317</c:v>
                </c:pt>
                <c:pt idx="569">
                  <c:v>84.151204427083329</c:v>
                </c:pt>
                <c:pt idx="570">
                  <c:v>84.151204427083329</c:v>
                </c:pt>
                <c:pt idx="571">
                  <c:v>84.175618489583329</c:v>
                </c:pt>
                <c:pt idx="572">
                  <c:v>84.195963541666671</c:v>
                </c:pt>
                <c:pt idx="573">
                  <c:v>84.281941203327918</c:v>
                </c:pt>
                <c:pt idx="574">
                  <c:v>84.304763748123122</c:v>
                </c:pt>
                <c:pt idx="575">
                  <c:v>84.309895833333329</c:v>
                </c:pt>
                <c:pt idx="576">
                  <c:v>84.3414306640625</c:v>
                </c:pt>
                <c:pt idx="577">
                  <c:v>84.423828125</c:v>
                </c:pt>
                <c:pt idx="578">
                  <c:v>84.514943535825552</c:v>
                </c:pt>
                <c:pt idx="579">
                  <c:v>84.544589525058271</c:v>
                </c:pt>
                <c:pt idx="580">
                  <c:v>84.544589525058271</c:v>
                </c:pt>
                <c:pt idx="581">
                  <c:v>84.5947265625</c:v>
                </c:pt>
                <c:pt idx="582">
                  <c:v>84.633880117278551</c:v>
                </c:pt>
                <c:pt idx="583">
                  <c:v>84.768337673611114</c:v>
                </c:pt>
                <c:pt idx="584">
                  <c:v>84.951346261160708</c:v>
                </c:pt>
                <c:pt idx="585">
                  <c:v>85.1263427734375</c:v>
                </c:pt>
                <c:pt idx="586">
                  <c:v>85.344392800632917</c:v>
                </c:pt>
                <c:pt idx="587">
                  <c:v>85.4248046875</c:v>
                </c:pt>
                <c:pt idx="588">
                  <c:v>85.685221354166671</c:v>
                </c:pt>
                <c:pt idx="589">
                  <c:v>85.75310958059211</c:v>
                </c:pt>
                <c:pt idx="590">
                  <c:v>85.847533710787445</c:v>
                </c:pt>
                <c:pt idx="591">
                  <c:v>85.8642578125</c:v>
                </c:pt>
                <c:pt idx="592">
                  <c:v>85.868895120460891</c:v>
                </c:pt>
                <c:pt idx="593">
                  <c:v>86.0009765625</c:v>
                </c:pt>
                <c:pt idx="594">
                  <c:v>86.028693704044116</c:v>
                </c:pt>
                <c:pt idx="595">
                  <c:v>86.062074318910263</c:v>
                </c:pt>
                <c:pt idx="596">
                  <c:v>86.190518465909093</c:v>
                </c:pt>
                <c:pt idx="597">
                  <c:v>86.261858258928569</c:v>
                </c:pt>
                <c:pt idx="598">
                  <c:v>86.339576957152062</c:v>
                </c:pt>
                <c:pt idx="599">
                  <c:v>86.423068576388886</c:v>
                </c:pt>
                <c:pt idx="600">
                  <c:v>86.465731534090907</c:v>
                </c:pt>
                <c:pt idx="601">
                  <c:v>86.759521484375</c:v>
                </c:pt>
                <c:pt idx="602">
                  <c:v>86.77978515625</c:v>
                </c:pt>
                <c:pt idx="603">
                  <c:v>86.84539794921875</c:v>
                </c:pt>
                <c:pt idx="604">
                  <c:v>86.896623883928569</c:v>
                </c:pt>
                <c:pt idx="605">
                  <c:v>86.932373046875</c:v>
                </c:pt>
                <c:pt idx="606">
                  <c:v>86.932373046875</c:v>
                </c:pt>
                <c:pt idx="607">
                  <c:v>86.932373046875</c:v>
                </c:pt>
                <c:pt idx="608">
                  <c:v>86.9598388671875</c:v>
                </c:pt>
                <c:pt idx="609">
                  <c:v>87.057059151785708</c:v>
                </c:pt>
                <c:pt idx="610">
                  <c:v>87.059485394021735</c:v>
                </c:pt>
                <c:pt idx="611">
                  <c:v>87.0721435546875</c:v>
                </c:pt>
                <c:pt idx="612">
                  <c:v>87.139020647321431</c:v>
                </c:pt>
                <c:pt idx="613">
                  <c:v>87.219363867991248</c:v>
                </c:pt>
                <c:pt idx="614">
                  <c:v>87.353515625</c:v>
                </c:pt>
                <c:pt idx="615">
                  <c:v>87.490234375</c:v>
                </c:pt>
                <c:pt idx="616">
                  <c:v>87.490234375</c:v>
                </c:pt>
                <c:pt idx="617">
                  <c:v>87.530207229872886</c:v>
                </c:pt>
                <c:pt idx="618">
                  <c:v>87.593587239583329</c:v>
                </c:pt>
                <c:pt idx="619">
                  <c:v>87.628173828125</c:v>
                </c:pt>
                <c:pt idx="620">
                  <c:v>87.644740513392861</c:v>
                </c:pt>
                <c:pt idx="621">
                  <c:v>87.6953125</c:v>
                </c:pt>
                <c:pt idx="622">
                  <c:v>87.7685546875</c:v>
                </c:pt>
                <c:pt idx="623">
                  <c:v>87.810407366071431</c:v>
                </c:pt>
                <c:pt idx="624">
                  <c:v>87.942940848214292</c:v>
                </c:pt>
                <c:pt idx="625">
                  <c:v>88.165660740173962</c:v>
                </c:pt>
                <c:pt idx="626">
                  <c:v>88.271374648876403</c:v>
                </c:pt>
                <c:pt idx="627">
                  <c:v>88.37391246448864</c:v>
                </c:pt>
                <c:pt idx="628">
                  <c:v>88.3758544921875</c:v>
                </c:pt>
                <c:pt idx="629">
                  <c:v>88.387044270833329</c:v>
                </c:pt>
                <c:pt idx="630">
                  <c:v>88.42529296875</c:v>
                </c:pt>
                <c:pt idx="631">
                  <c:v>88.425502389602144</c:v>
                </c:pt>
                <c:pt idx="632">
                  <c:v>88.519257623792271</c:v>
                </c:pt>
                <c:pt idx="633">
                  <c:v>88.522616299715907</c:v>
                </c:pt>
                <c:pt idx="634">
                  <c:v>88.533238002232139</c:v>
                </c:pt>
                <c:pt idx="635">
                  <c:v>88.56329666940789</c:v>
                </c:pt>
                <c:pt idx="636">
                  <c:v>88.579948992768593</c:v>
                </c:pt>
                <c:pt idx="637">
                  <c:v>88.584761186079547</c:v>
                </c:pt>
                <c:pt idx="638">
                  <c:v>88.619559151785708</c:v>
                </c:pt>
                <c:pt idx="639">
                  <c:v>88.934326171875</c:v>
                </c:pt>
                <c:pt idx="640">
                  <c:v>89.027078742654908</c:v>
                </c:pt>
                <c:pt idx="641">
                  <c:v>89.080904447115387</c:v>
                </c:pt>
                <c:pt idx="642">
                  <c:v>89.1265869140625</c:v>
                </c:pt>
                <c:pt idx="643">
                  <c:v>89.339192708333329</c:v>
                </c:pt>
                <c:pt idx="644">
                  <c:v>89.339192708333329</c:v>
                </c:pt>
                <c:pt idx="645">
                  <c:v>89.674886067708329</c:v>
                </c:pt>
                <c:pt idx="646">
                  <c:v>89.722442626953125</c:v>
                </c:pt>
                <c:pt idx="647">
                  <c:v>89.764404296875</c:v>
                </c:pt>
                <c:pt idx="648">
                  <c:v>89.780630716463421</c:v>
                </c:pt>
                <c:pt idx="649">
                  <c:v>89.904444177723462</c:v>
                </c:pt>
                <c:pt idx="650">
                  <c:v>90.196397569444443</c:v>
                </c:pt>
                <c:pt idx="651">
                  <c:v>90.2587890625</c:v>
                </c:pt>
                <c:pt idx="652">
                  <c:v>90.36865234375</c:v>
                </c:pt>
                <c:pt idx="653">
                  <c:v>90.4327392578125</c:v>
                </c:pt>
                <c:pt idx="654">
                  <c:v>90.436662946428569</c:v>
                </c:pt>
                <c:pt idx="655">
                  <c:v>90.482584635416671</c:v>
                </c:pt>
                <c:pt idx="656">
                  <c:v>90.491415253767727</c:v>
                </c:pt>
                <c:pt idx="657">
                  <c:v>90.65805111291273</c:v>
                </c:pt>
                <c:pt idx="658">
                  <c:v>90.692138671875</c:v>
                </c:pt>
                <c:pt idx="659">
                  <c:v>90.72265625</c:v>
                </c:pt>
                <c:pt idx="660">
                  <c:v>90.729739936114527</c:v>
                </c:pt>
                <c:pt idx="661">
                  <c:v>90.74951171875</c:v>
                </c:pt>
                <c:pt idx="662">
                  <c:v>90.756564670138886</c:v>
                </c:pt>
                <c:pt idx="663">
                  <c:v>90.763033353365387</c:v>
                </c:pt>
                <c:pt idx="664">
                  <c:v>90.801766068463166</c:v>
                </c:pt>
                <c:pt idx="665">
                  <c:v>90.80352783203125</c:v>
                </c:pt>
                <c:pt idx="666">
                  <c:v>90.862862723214292</c:v>
                </c:pt>
                <c:pt idx="667">
                  <c:v>90.951710826945757</c:v>
                </c:pt>
                <c:pt idx="668">
                  <c:v>90.955983107002623</c:v>
                </c:pt>
                <c:pt idx="669">
                  <c:v>90.980747767857139</c:v>
                </c:pt>
                <c:pt idx="670">
                  <c:v>90.989583333333329</c:v>
                </c:pt>
                <c:pt idx="671">
                  <c:v>91.05072021484375</c:v>
                </c:pt>
                <c:pt idx="672">
                  <c:v>91.087890625</c:v>
                </c:pt>
                <c:pt idx="673">
                  <c:v>91.1497838288835</c:v>
                </c:pt>
                <c:pt idx="674">
                  <c:v>91.1895751953125</c:v>
                </c:pt>
                <c:pt idx="675">
                  <c:v>91.270794046336206</c:v>
                </c:pt>
                <c:pt idx="676">
                  <c:v>91.357580924267097</c:v>
                </c:pt>
                <c:pt idx="677">
                  <c:v>91.374909355845006</c:v>
                </c:pt>
                <c:pt idx="678">
                  <c:v>91.392686631944443</c:v>
                </c:pt>
                <c:pt idx="679">
                  <c:v>91.405223059275798</c:v>
                </c:pt>
                <c:pt idx="680">
                  <c:v>91.4501953125</c:v>
                </c:pt>
                <c:pt idx="681">
                  <c:v>91.516462053571431</c:v>
                </c:pt>
                <c:pt idx="682">
                  <c:v>91.531729217110566</c:v>
                </c:pt>
                <c:pt idx="683">
                  <c:v>91.555508700284093</c:v>
                </c:pt>
                <c:pt idx="684">
                  <c:v>91.599371494391022</c:v>
                </c:pt>
                <c:pt idx="685">
                  <c:v>91.612413194444443</c:v>
                </c:pt>
                <c:pt idx="686">
                  <c:v>91.68243408203125</c:v>
                </c:pt>
                <c:pt idx="687">
                  <c:v>91.751883370535708</c:v>
                </c:pt>
                <c:pt idx="688">
                  <c:v>91.80797230113636</c:v>
                </c:pt>
                <c:pt idx="689">
                  <c:v>91.80797230113636</c:v>
                </c:pt>
                <c:pt idx="690">
                  <c:v>91.88273202603007</c:v>
                </c:pt>
                <c:pt idx="691">
                  <c:v>91.90768247151243</c:v>
                </c:pt>
                <c:pt idx="692">
                  <c:v>91.97265625</c:v>
                </c:pt>
                <c:pt idx="693">
                  <c:v>92.008463541666671</c:v>
                </c:pt>
                <c:pt idx="694">
                  <c:v>92.008463541666671</c:v>
                </c:pt>
                <c:pt idx="695">
                  <c:v>92.021652747844826</c:v>
                </c:pt>
                <c:pt idx="696">
                  <c:v>92.022026909722229</c:v>
                </c:pt>
                <c:pt idx="697">
                  <c:v>92.023383246527771</c:v>
                </c:pt>
                <c:pt idx="698">
                  <c:v>92.024739583333329</c:v>
                </c:pt>
                <c:pt idx="699">
                  <c:v>92.024739583333329</c:v>
                </c:pt>
                <c:pt idx="700">
                  <c:v>92.027452256944443</c:v>
                </c:pt>
                <c:pt idx="701">
                  <c:v>92.02880859375</c:v>
                </c:pt>
                <c:pt idx="702">
                  <c:v>92.02880859375</c:v>
                </c:pt>
                <c:pt idx="703">
                  <c:v>92.02880859375</c:v>
                </c:pt>
                <c:pt idx="704">
                  <c:v>92.02880859375</c:v>
                </c:pt>
                <c:pt idx="705">
                  <c:v>92.030164930555557</c:v>
                </c:pt>
                <c:pt idx="706">
                  <c:v>92.030164930555557</c:v>
                </c:pt>
                <c:pt idx="707">
                  <c:v>92.030164930555557</c:v>
                </c:pt>
                <c:pt idx="708">
                  <c:v>92.030164930555557</c:v>
                </c:pt>
                <c:pt idx="709">
                  <c:v>92.030164930555557</c:v>
                </c:pt>
                <c:pt idx="710">
                  <c:v>92.030164930555557</c:v>
                </c:pt>
                <c:pt idx="711">
                  <c:v>92.030164930555557</c:v>
                </c:pt>
                <c:pt idx="712">
                  <c:v>92.030164930555557</c:v>
                </c:pt>
                <c:pt idx="713">
                  <c:v>92.030164930555557</c:v>
                </c:pt>
                <c:pt idx="714">
                  <c:v>92.079380580357139</c:v>
                </c:pt>
                <c:pt idx="715">
                  <c:v>92.273415135973281</c:v>
                </c:pt>
                <c:pt idx="716">
                  <c:v>92.273415135973281</c:v>
                </c:pt>
                <c:pt idx="717">
                  <c:v>92.311448317307693</c:v>
                </c:pt>
                <c:pt idx="718">
                  <c:v>92.380196707589292</c:v>
                </c:pt>
                <c:pt idx="719">
                  <c:v>92.422433626853817</c:v>
                </c:pt>
                <c:pt idx="720">
                  <c:v>92.425837282274586</c:v>
                </c:pt>
                <c:pt idx="721">
                  <c:v>92.457932692307693</c:v>
                </c:pt>
                <c:pt idx="722">
                  <c:v>92.470703125</c:v>
                </c:pt>
                <c:pt idx="723">
                  <c:v>92.509572882401315</c:v>
                </c:pt>
                <c:pt idx="724">
                  <c:v>92.522834329044116</c:v>
                </c:pt>
                <c:pt idx="725">
                  <c:v>92.623050682261209</c:v>
                </c:pt>
                <c:pt idx="726">
                  <c:v>92.670575178881677</c:v>
                </c:pt>
                <c:pt idx="727">
                  <c:v>92.822265625</c:v>
                </c:pt>
                <c:pt idx="728">
                  <c:v>92.830572646265978</c:v>
                </c:pt>
                <c:pt idx="729">
                  <c:v>92.9443359375</c:v>
                </c:pt>
                <c:pt idx="730">
                  <c:v>93.00999183439265</c:v>
                </c:pt>
                <c:pt idx="731">
                  <c:v>93.036257340604024</c:v>
                </c:pt>
                <c:pt idx="732">
                  <c:v>93.090311686197921</c:v>
                </c:pt>
                <c:pt idx="733">
                  <c:v>93.152759693287038</c:v>
                </c:pt>
                <c:pt idx="734">
                  <c:v>93.156080979567307</c:v>
                </c:pt>
                <c:pt idx="735">
                  <c:v>93.22300610883957</c:v>
                </c:pt>
                <c:pt idx="736">
                  <c:v>93.226318359375</c:v>
                </c:pt>
                <c:pt idx="737">
                  <c:v>93.253048335280369</c:v>
                </c:pt>
                <c:pt idx="738">
                  <c:v>93.253048335280369</c:v>
                </c:pt>
                <c:pt idx="739">
                  <c:v>93.2861328125</c:v>
                </c:pt>
                <c:pt idx="740">
                  <c:v>93.295710637019226</c:v>
                </c:pt>
                <c:pt idx="741">
                  <c:v>93.436686197916671</c:v>
                </c:pt>
                <c:pt idx="742">
                  <c:v>93.459641029094826</c:v>
                </c:pt>
                <c:pt idx="743">
                  <c:v>93.586077008928569</c:v>
                </c:pt>
                <c:pt idx="744">
                  <c:v>93.7078857421875</c:v>
                </c:pt>
                <c:pt idx="745">
                  <c:v>93.748372395833329</c:v>
                </c:pt>
                <c:pt idx="746">
                  <c:v>93.796141788025892</c:v>
                </c:pt>
                <c:pt idx="747">
                  <c:v>93.817387794961732</c:v>
                </c:pt>
                <c:pt idx="748">
                  <c:v>93.878474001024586</c:v>
                </c:pt>
                <c:pt idx="749">
                  <c:v>93.950496307791099</c:v>
                </c:pt>
                <c:pt idx="750">
                  <c:v>93.95751953125</c:v>
                </c:pt>
                <c:pt idx="751">
                  <c:v>93.9697265625</c:v>
                </c:pt>
                <c:pt idx="752">
                  <c:v>93.977225167410708</c:v>
                </c:pt>
                <c:pt idx="753">
                  <c:v>93.996727984884515</c:v>
                </c:pt>
                <c:pt idx="754">
                  <c:v>94.041149331130853</c:v>
                </c:pt>
                <c:pt idx="755">
                  <c:v>94.148137019230774</c:v>
                </c:pt>
                <c:pt idx="756">
                  <c:v>94.187886006123307</c:v>
                </c:pt>
                <c:pt idx="757">
                  <c:v>94.20166015625</c:v>
                </c:pt>
                <c:pt idx="758">
                  <c:v>94.210847553453945</c:v>
                </c:pt>
                <c:pt idx="759">
                  <c:v>94.26777415031934</c:v>
                </c:pt>
                <c:pt idx="760">
                  <c:v>94.274231816681336</c:v>
                </c:pt>
                <c:pt idx="761">
                  <c:v>94.278048663072184</c:v>
                </c:pt>
                <c:pt idx="762">
                  <c:v>94.357179196294908</c:v>
                </c:pt>
                <c:pt idx="763">
                  <c:v>94.358150468886109</c:v>
                </c:pt>
                <c:pt idx="764">
                  <c:v>94.361914657964945</c:v>
                </c:pt>
                <c:pt idx="765">
                  <c:v>94.366787997159093</c:v>
                </c:pt>
                <c:pt idx="766">
                  <c:v>94.451032366071431</c:v>
                </c:pt>
                <c:pt idx="767">
                  <c:v>94.523754454495617</c:v>
                </c:pt>
                <c:pt idx="768">
                  <c:v>94.550069173177079</c:v>
                </c:pt>
                <c:pt idx="769">
                  <c:v>94.552176339285708</c:v>
                </c:pt>
                <c:pt idx="770">
                  <c:v>94.58571213942308</c:v>
                </c:pt>
                <c:pt idx="771">
                  <c:v>94.606042286706355</c:v>
                </c:pt>
                <c:pt idx="772">
                  <c:v>94.608154296875</c:v>
                </c:pt>
                <c:pt idx="773">
                  <c:v>94.60905741869918</c:v>
                </c:pt>
                <c:pt idx="774">
                  <c:v>94.644789751838232</c:v>
                </c:pt>
                <c:pt idx="775">
                  <c:v>94.644808900122555</c:v>
                </c:pt>
                <c:pt idx="776">
                  <c:v>94.802594866071431</c:v>
                </c:pt>
                <c:pt idx="777">
                  <c:v>94.806173573369563</c:v>
                </c:pt>
                <c:pt idx="778">
                  <c:v>94.88873442342458</c:v>
                </c:pt>
                <c:pt idx="779">
                  <c:v>94.94926051089638</c:v>
                </c:pt>
                <c:pt idx="780">
                  <c:v>94.962565104166671</c:v>
                </c:pt>
                <c:pt idx="781">
                  <c:v>94.999994570631017</c:v>
                </c:pt>
                <c:pt idx="782">
                  <c:v>95.045689174107139</c:v>
                </c:pt>
                <c:pt idx="783">
                  <c:v>95.128580729166671</c:v>
                </c:pt>
                <c:pt idx="784">
                  <c:v>95.18585205078125</c:v>
                </c:pt>
                <c:pt idx="785">
                  <c:v>95.322124183328086</c:v>
                </c:pt>
                <c:pt idx="786">
                  <c:v>95.325397995283012</c:v>
                </c:pt>
                <c:pt idx="787">
                  <c:v>95.362115675403231</c:v>
                </c:pt>
                <c:pt idx="788">
                  <c:v>95.362115675403231</c:v>
                </c:pt>
                <c:pt idx="789">
                  <c:v>95.397135416666671</c:v>
                </c:pt>
                <c:pt idx="790">
                  <c:v>95.4437255859375</c:v>
                </c:pt>
                <c:pt idx="791">
                  <c:v>95.454866221945451</c:v>
                </c:pt>
                <c:pt idx="792">
                  <c:v>95.509440104166671</c:v>
                </c:pt>
                <c:pt idx="793">
                  <c:v>95.553184153785836</c:v>
                </c:pt>
                <c:pt idx="794">
                  <c:v>95.5621337890625</c:v>
                </c:pt>
                <c:pt idx="795">
                  <c:v>95.575796274038467</c:v>
                </c:pt>
                <c:pt idx="796">
                  <c:v>95.575796274038467</c:v>
                </c:pt>
                <c:pt idx="797">
                  <c:v>95.593979779411768</c:v>
                </c:pt>
                <c:pt idx="798">
                  <c:v>95.684136284722229</c:v>
                </c:pt>
                <c:pt idx="799">
                  <c:v>95.773484971788193</c:v>
                </c:pt>
                <c:pt idx="800">
                  <c:v>95.838758680555557</c:v>
                </c:pt>
              </c:numCache>
            </c:numRef>
          </c:xVal>
          <c:yVal>
            <c:numRef>
              <c:f>RU!$AA$3:$AA$803</c:f>
              <c:numCache>
                <c:formatCode>General</c:formatCode>
                <c:ptCount val="801"/>
                <c:pt idx="0">
                  <c:v>5.0603875375405472E-4</c:v>
                </c:pt>
                <c:pt idx="1">
                  <c:v>5.3857151249832682E-4</c:v>
                </c:pt>
                <c:pt idx="2">
                  <c:v>8.9970381339107147E-4</c:v>
                </c:pt>
                <c:pt idx="3">
                  <c:v>1.0623447520651235E-3</c:v>
                </c:pt>
                <c:pt idx="4">
                  <c:v>1.6017836294839752E-3</c:v>
                </c:pt>
                <c:pt idx="5">
                  <c:v>1.627191979657519E-3</c:v>
                </c:pt>
                <c:pt idx="6">
                  <c:v>1.6279792623278345E-3</c:v>
                </c:pt>
                <c:pt idx="7">
                  <c:v>1.8267302217324173E-3</c:v>
                </c:pt>
                <c:pt idx="8">
                  <c:v>1.8763692032590334E-3</c:v>
                </c:pt>
                <c:pt idx="9">
                  <c:v>2.1846846664022399E-3</c:v>
                </c:pt>
                <c:pt idx="10">
                  <c:v>2.1943212809535386E-3</c:v>
                </c:pt>
                <c:pt idx="11">
                  <c:v>2.2266797220352849E-3</c:v>
                </c:pt>
                <c:pt idx="12">
                  <c:v>2.2268683903940837E-3</c:v>
                </c:pt>
                <c:pt idx="13">
                  <c:v>2.227057071266754E-3</c:v>
                </c:pt>
                <c:pt idx="14">
                  <c:v>2.227057071266754E-3</c:v>
                </c:pt>
                <c:pt idx="15">
                  <c:v>2.227057071266754E-3</c:v>
                </c:pt>
                <c:pt idx="16">
                  <c:v>2.227057071266754E-3</c:v>
                </c:pt>
                <c:pt idx="17">
                  <c:v>2.227057071266754E-3</c:v>
                </c:pt>
                <c:pt idx="18">
                  <c:v>2.2689209165990304E-3</c:v>
                </c:pt>
                <c:pt idx="19">
                  <c:v>3.2679835362272899E-3</c:v>
                </c:pt>
                <c:pt idx="20">
                  <c:v>3.2679835362272899E-3</c:v>
                </c:pt>
                <c:pt idx="21">
                  <c:v>3.2679835362272899E-3</c:v>
                </c:pt>
                <c:pt idx="22">
                  <c:v>3.2679835362272899E-3</c:v>
                </c:pt>
                <c:pt idx="23">
                  <c:v>3.2679835362272899E-3</c:v>
                </c:pt>
                <c:pt idx="24">
                  <c:v>3.2679835362272899E-3</c:v>
                </c:pt>
                <c:pt idx="25">
                  <c:v>3.2679835362272899E-3</c:v>
                </c:pt>
                <c:pt idx="26">
                  <c:v>3.2679835362272899E-3</c:v>
                </c:pt>
                <c:pt idx="27">
                  <c:v>4.14446347776656E-3</c:v>
                </c:pt>
                <c:pt idx="28">
                  <c:v>4.1479602955460399E-3</c:v>
                </c:pt>
                <c:pt idx="29">
                  <c:v>5.1632297427366023E-3</c:v>
                </c:pt>
                <c:pt idx="30">
                  <c:v>5.2350982405471626E-3</c:v>
                </c:pt>
                <c:pt idx="31">
                  <c:v>5.2725973967430034E-3</c:v>
                </c:pt>
                <c:pt idx="32">
                  <c:v>5.3371423044722638E-3</c:v>
                </c:pt>
                <c:pt idx="33">
                  <c:v>5.8658460036863985E-3</c:v>
                </c:pt>
                <c:pt idx="34">
                  <c:v>6.5556701505573743E-3</c:v>
                </c:pt>
                <c:pt idx="35">
                  <c:v>6.6116839538599226E-3</c:v>
                </c:pt>
                <c:pt idx="36">
                  <c:v>6.6224299683752307E-3</c:v>
                </c:pt>
                <c:pt idx="37">
                  <c:v>6.6708436414778249E-3</c:v>
                </c:pt>
                <c:pt idx="38">
                  <c:v>6.6848783373698976E-3</c:v>
                </c:pt>
                <c:pt idx="39">
                  <c:v>6.8097108221622984E-3</c:v>
                </c:pt>
                <c:pt idx="40">
                  <c:v>7.146378387178986E-3</c:v>
                </c:pt>
                <c:pt idx="41">
                  <c:v>7.2066483237784645E-3</c:v>
                </c:pt>
                <c:pt idx="42">
                  <c:v>7.2307348765033221E-3</c:v>
                </c:pt>
                <c:pt idx="43">
                  <c:v>7.2307348765033221E-3</c:v>
                </c:pt>
                <c:pt idx="44">
                  <c:v>7.2500223731444061E-3</c:v>
                </c:pt>
                <c:pt idx="45">
                  <c:v>7.2500223731444061E-3</c:v>
                </c:pt>
                <c:pt idx="46">
                  <c:v>7.4634549015837317E-3</c:v>
                </c:pt>
                <c:pt idx="47">
                  <c:v>7.5786523092542975E-3</c:v>
                </c:pt>
                <c:pt idx="48">
                  <c:v>8.3086371149156523E-3</c:v>
                </c:pt>
                <c:pt idx="49">
                  <c:v>8.6298637262288806E-3</c:v>
                </c:pt>
                <c:pt idx="50">
                  <c:v>8.8436313552409922E-3</c:v>
                </c:pt>
                <c:pt idx="51">
                  <c:v>9.0068756280017558E-3</c:v>
                </c:pt>
                <c:pt idx="52">
                  <c:v>9.0940220751953311E-3</c:v>
                </c:pt>
                <c:pt idx="53">
                  <c:v>9.2153029469265058E-3</c:v>
                </c:pt>
                <c:pt idx="54">
                  <c:v>9.2404017224420269E-3</c:v>
                </c:pt>
                <c:pt idx="55">
                  <c:v>9.2404017224420269E-3</c:v>
                </c:pt>
                <c:pt idx="56">
                  <c:v>9.2447521385409515E-3</c:v>
                </c:pt>
                <c:pt idx="57">
                  <c:v>9.2819327535851454E-3</c:v>
                </c:pt>
                <c:pt idx="58">
                  <c:v>9.2930010607788893E-3</c:v>
                </c:pt>
                <c:pt idx="59">
                  <c:v>9.70911625666924E-3</c:v>
                </c:pt>
                <c:pt idx="60">
                  <c:v>9.7455878191867271E-3</c:v>
                </c:pt>
                <c:pt idx="61">
                  <c:v>9.8680436014288581E-3</c:v>
                </c:pt>
                <c:pt idx="62">
                  <c:v>9.8793471311050124E-3</c:v>
                </c:pt>
                <c:pt idx="63">
                  <c:v>9.9848239904184576E-3</c:v>
                </c:pt>
                <c:pt idx="64">
                  <c:v>9.9848239904184576E-3</c:v>
                </c:pt>
                <c:pt idx="65">
                  <c:v>1.0309414472733151E-2</c:v>
                </c:pt>
                <c:pt idx="66">
                  <c:v>1.0388512632559169E-2</c:v>
                </c:pt>
                <c:pt idx="67">
                  <c:v>1.0495745098830309E-2</c:v>
                </c:pt>
                <c:pt idx="68">
                  <c:v>1.0546630149066271E-2</c:v>
                </c:pt>
                <c:pt idx="69">
                  <c:v>1.0789386193984245E-2</c:v>
                </c:pt>
                <c:pt idx="70">
                  <c:v>1.0809673294733433E-2</c:v>
                </c:pt>
                <c:pt idx="71">
                  <c:v>1.0834679818419792E-2</c:v>
                </c:pt>
                <c:pt idx="72">
                  <c:v>1.0834679818419792E-2</c:v>
                </c:pt>
                <c:pt idx="73">
                  <c:v>1.087281492266764E-2</c:v>
                </c:pt>
                <c:pt idx="74">
                  <c:v>1.0902227397613278E-2</c:v>
                </c:pt>
                <c:pt idx="75">
                  <c:v>1.0949235299133768E-2</c:v>
                </c:pt>
                <c:pt idx="76">
                  <c:v>1.1008957323389889E-2</c:v>
                </c:pt>
                <c:pt idx="77">
                  <c:v>1.1008957323389889E-2</c:v>
                </c:pt>
                <c:pt idx="78">
                  <c:v>1.1008957323389889E-2</c:v>
                </c:pt>
                <c:pt idx="79">
                  <c:v>1.1008957323389889E-2</c:v>
                </c:pt>
                <c:pt idx="80">
                  <c:v>1.1008957323389889E-2</c:v>
                </c:pt>
                <c:pt idx="81">
                  <c:v>1.1051524701936627E-2</c:v>
                </c:pt>
                <c:pt idx="82">
                  <c:v>1.1430415873951104E-2</c:v>
                </c:pt>
                <c:pt idx="83">
                  <c:v>1.1441771563378172E-2</c:v>
                </c:pt>
                <c:pt idx="84">
                  <c:v>1.1758404406485715E-2</c:v>
                </c:pt>
                <c:pt idx="85">
                  <c:v>1.184141017993443E-2</c:v>
                </c:pt>
                <c:pt idx="86">
                  <c:v>1.196780902096637E-2</c:v>
                </c:pt>
                <c:pt idx="87">
                  <c:v>1.200272795980617E-2</c:v>
                </c:pt>
                <c:pt idx="88">
                  <c:v>1.2092951233491979E-2</c:v>
                </c:pt>
                <c:pt idx="89">
                  <c:v>1.2138526454289231E-2</c:v>
                </c:pt>
                <c:pt idx="90">
                  <c:v>1.229706429748142E-2</c:v>
                </c:pt>
                <c:pt idx="91">
                  <c:v>1.2402981316074918E-2</c:v>
                </c:pt>
                <c:pt idx="92">
                  <c:v>1.244136361259128E-2</c:v>
                </c:pt>
                <c:pt idx="93">
                  <c:v>1.2520617150195144E-2</c:v>
                </c:pt>
                <c:pt idx="94">
                  <c:v>1.2636207006370831E-2</c:v>
                </c:pt>
                <c:pt idx="95">
                  <c:v>1.2793731319540457E-2</c:v>
                </c:pt>
                <c:pt idx="96">
                  <c:v>1.2793731319540457E-2</c:v>
                </c:pt>
                <c:pt idx="97">
                  <c:v>1.2793731319540457E-2</c:v>
                </c:pt>
                <c:pt idx="98">
                  <c:v>1.2793731319540457E-2</c:v>
                </c:pt>
                <c:pt idx="99">
                  <c:v>1.2793731319540457E-2</c:v>
                </c:pt>
                <c:pt idx="100">
                  <c:v>1.288205794693573E-2</c:v>
                </c:pt>
                <c:pt idx="101">
                  <c:v>1.2904040598137916E-2</c:v>
                </c:pt>
                <c:pt idx="102">
                  <c:v>1.2972648033860114E-2</c:v>
                </c:pt>
                <c:pt idx="103">
                  <c:v>1.3079895333728242E-2</c:v>
                </c:pt>
                <c:pt idx="104">
                  <c:v>1.321912034945121E-2</c:v>
                </c:pt>
                <c:pt idx="105">
                  <c:v>1.3274207416160829E-2</c:v>
                </c:pt>
                <c:pt idx="106">
                  <c:v>1.3274207416160829E-2</c:v>
                </c:pt>
                <c:pt idx="107">
                  <c:v>1.3299641825943115E-2</c:v>
                </c:pt>
                <c:pt idx="108">
                  <c:v>1.3310089597019563E-2</c:v>
                </c:pt>
                <c:pt idx="109">
                  <c:v>1.3734048497136088E-2</c:v>
                </c:pt>
                <c:pt idx="110">
                  <c:v>1.3852289346842179E-2</c:v>
                </c:pt>
                <c:pt idx="111">
                  <c:v>1.3884721482178236E-2</c:v>
                </c:pt>
                <c:pt idx="112">
                  <c:v>1.3884721482178236E-2</c:v>
                </c:pt>
                <c:pt idx="113">
                  <c:v>1.3884721482178236E-2</c:v>
                </c:pt>
                <c:pt idx="114">
                  <c:v>1.3884721482178236E-2</c:v>
                </c:pt>
                <c:pt idx="115">
                  <c:v>1.3884721482178236E-2</c:v>
                </c:pt>
                <c:pt idx="116">
                  <c:v>1.3884721482178236E-2</c:v>
                </c:pt>
                <c:pt idx="117">
                  <c:v>1.3884721482178236E-2</c:v>
                </c:pt>
                <c:pt idx="118">
                  <c:v>1.3884721482178236E-2</c:v>
                </c:pt>
                <c:pt idx="119">
                  <c:v>1.3958217081197885E-2</c:v>
                </c:pt>
                <c:pt idx="120">
                  <c:v>1.4109928067092103E-2</c:v>
                </c:pt>
                <c:pt idx="121">
                  <c:v>1.4145495408564055E-2</c:v>
                </c:pt>
                <c:pt idx="122">
                  <c:v>1.424271094478988E-2</c:v>
                </c:pt>
                <c:pt idx="123">
                  <c:v>1.4246559052921048E-2</c:v>
                </c:pt>
                <c:pt idx="124">
                  <c:v>1.4246559052921048E-2</c:v>
                </c:pt>
                <c:pt idx="125">
                  <c:v>1.4263160194037559E-2</c:v>
                </c:pt>
                <c:pt idx="126">
                  <c:v>1.4389599410838869E-2</c:v>
                </c:pt>
                <c:pt idx="127">
                  <c:v>1.4389599410838869E-2</c:v>
                </c:pt>
                <c:pt idx="128">
                  <c:v>1.452600314730099E-2</c:v>
                </c:pt>
                <c:pt idx="129">
                  <c:v>1.4528049083385597E-2</c:v>
                </c:pt>
                <c:pt idx="130">
                  <c:v>1.4534143067418652E-2</c:v>
                </c:pt>
                <c:pt idx="131">
                  <c:v>1.4534143067418652E-2</c:v>
                </c:pt>
                <c:pt idx="132">
                  <c:v>1.4543283214223837E-2</c:v>
                </c:pt>
                <c:pt idx="133">
                  <c:v>1.4543283214223837E-2</c:v>
                </c:pt>
                <c:pt idx="134">
                  <c:v>1.4544806474738391E-2</c:v>
                </c:pt>
                <c:pt idx="135">
                  <c:v>1.4544806474738391E-2</c:v>
                </c:pt>
                <c:pt idx="136">
                  <c:v>1.4546329707344383E-2</c:v>
                </c:pt>
                <c:pt idx="137">
                  <c:v>1.4549376088661943E-2</c:v>
                </c:pt>
                <c:pt idx="138">
                  <c:v>1.4564606306390362E-2</c:v>
                </c:pt>
                <c:pt idx="139">
                  <c:v>1.4566129172345132E-2</c:v>
                </c:pt>
                <c:pt idx="140">
                  <c:v>1.4566129172345132E-2</c:v>
                </c:pt>
                <c:pt idx="141">
                  <c:v>1.4567652009800473E-2</c:v>
                </c:pt>
                <c:pt idx="142">
                  <c:v>1.4567652009800473E-2</c:v>
                </c:pt>
                <c:pt idx="143">
                  <c:v>1.4567652009800473E-2</c:v>
                </c:pt>
                <c:pt idx="144">
                  <c:v>1.4569174818714148E-2</c:v>
                </c:pt>
                <c:pt idx="145">
                  <c:v>1.4570697599043917E-2</c:v>
                </c:pt>
                <c:pt idx="146">
                  <c:v>1.4584401328766185E-2</c:v>
                </c:pt>
                <c:pt idx="147">
                  <c:v>1.4590491122973739E-2</c:v>
                </c:pt>
                <c:pt idx="148">
                  <c:v>1.4595058162434425E-2</c:v>
                </c:pt>
                <c:pt idx="149">
                  <c:v>1.4604191449049555E-2</c:v>
                </c:pt>
                <c:pt idx="150">
                  <c:v>1.4763843573090607E-2</c:v>
                </c:pt>
                <c:pt idx="151">
                  <c:v>1.4763843573090607E-2</c:v>
                </c:pt>
                <c:pt idx="152">
                  <c:v>1.4763843573090607E-2</c:v>
                </c:pt>
                <c:pt idx="153">
                  <c:v>1.4763843573090607E-2</c:v>
                </c:pt>
                <c:pt idx="154">
                  <c:v>1.4763843573090607E-2</c:v>
                </c:pt>
                <c:pt idx="155">
                  <c:v>1.477113336649134E-2</c:v>
                </c:pt>
                <c:pt idx="156">
                  <c:v>1.4776600194375104E-2</c:v>
                </c:pt>
                <c:pt idx="157">
                  <c:v>1.4776600194375104E-2</c:v>
                </c:pt>
                <c:pt idx="158">
                  <c:v>1.4776600194375104E-2</c:v>
                </c:pt>
                <c:pt idx="159">
                  <c:v>1.4776600194375104E-2</c:v>
                </c:pt>
                <c:pt idx="160">
                  <c:v>1.4776600194375104E-2</c:v>
                </c:pt>
                <c:pt idx="161">
                  <c:v>1.4776600194375104E-2</c:v>
                </c:pt>
                <c:pt idx="162">
                  <c:v>1.4776600194375104E-2</c:v>
                </c:pt>
                <c:pt idx="163">
                  <c:v>1.4776600194375104E-2</c:v>
                </c:pt>
                <c:pt idx="164">
                  <c:v>1.4776600194375104E-2</c:v>
                </c:pt>
                <c:pt idx="165">
                  <c:v>1.4776600194375104E-2</c:v>
                </c:pt>
                <c:pt idx="166">
                  <c:v>1.4776600194375104E-2</c:v>
                </c:pt>
                <c:pt idx="167">
                  <c:v>1.4776600194375104E-2</c:v>
                </c:pt>
                <c:pt idx="168">
                  <c:v>1.4776600194375104E-2</c:v>
                </c:pt>
                <c:pt idx="169">
                  <c:v>1.4776600194375104E-2</c:v>
                </c:pt>
                <c:pt idx="170">
                  <c:v>1.4776600194375104E-2</c:v>
                </c:pt>
                <c:pt idx="171">
                  <c:v>1.4776600194375104E-2</c:v>
                </c:pt>
                <c:pt idx="172">
                  <c:v>1.4776600194375104E-2</c:v>
                </c:pt>
                <c:pt idx="173">
                  <c:v>1.4778422371435231E-2</c:v>
                </c:pt>
                <c:pt idx="174">
                  <c:v>1.4787532511659169E-2</c:v>
                </c:pt>
                <c:pt idx="175">
                  <c:v>1.4791176218669495E-2</c:v>
                </c:pt>
                <c:pt idx="176">
                  <c:v>1.4791176218669495E-2</c:v>
                </c:pt>
                <c:pt idx="177">
                  <c:v>1.4792997997076875E-2</c:v>
                </c:pt>
                <c:pt idx="178">
                  <c:v>1.4792997997076875E-2</c:v>
                </c:pt>
                <c:pt idx="179">
                  <c:v>1.4796641403327142E-2</c:v>
                </c:pt>
                <c:pt idx="180">
                  <c:v>1.4798463031022438E-2</c:v>
                </c:pt>
                <c:pt idx="181">
                  <c:v>1.4798463031022438E-2</c:v>
                </c:pt>
                <c:pt idx="182">
                  <c:v>1.4803927611503278E-2</c:v>
                </c:pt>
                <c:pt idx="183">
                  <c:v>1.480757041224811E-2</c:v>
                </c:pt>
                <c:pt idx="184">
                  <c:v>1.480757041224811E-2</c:v>
                </c:pt>
                <c:pt idx="185">
                  <c:v>1.480939173652631E-2</c:v>
                </c:pt>
                <c:pt idx="186">
                  <c:v>1.480939173652631E-2</c:v>
                </c:pt>
                <c:pt idx="187">
                  <c:v>1.4811213009976587E-2</c:v>
                </c:pt>
                <c:pt idx="188">
                  <c:v>1.4818497594021313E-2</c:v>
                </c:pt>
                <c:pt idx="189">
                  <c:v>1.4820318612224078E-2</c:v>
                </c:pt>
                <c:pt idx="190">
                  <c:v>1.4820318612224078E-2</c:v>
                </c:pt>
                <c:pt idx="191">
                  <c:v>1.4822139579155721E-2</c:v>
                </c:pt>
                <c:pt idx="192">
                  <c:v>1.4823960494742359E-2</c:v>
                </c:pt>
                <c:pt idx="193">
                  <c:v>1.4831243642160903E-2</c:v>
                </c:pt>
                <c:pt idx="194">
                  <c:v>1.4840346412302462E-2</c:v>
                </c:pt>
                <c:pt idx="195">
                  <c:v>1.4840346412302462E-2</c:v>
                </c:pt>
                <c:pt idx="196">
                  <c:v>1.4873560404003955E-2</c:v>
                </c:pt>
                <c:pt idx="197">
                  <c:v>1.5006294853868387E-2</c:v>
                </c:pt>
                <c:pt idx="198">
                  <c:v>1.5006294853868387E-2</c:v>
                </c:pt>
                <c:pt idx="199">
                  <c:v>1.5068375044951414E-2</c:v>
                </c:pt>
                <c:pt idx="200">
                  <c:v>1.5147395777811748E-2</c:v>
                </c:pt>
                <c:pt idx="201">
                  <c:v>1.5221824352829986E-2</c:v>
                </c:pt>
                <c:pt idx="202">
                  <c:v>1.533212334619921E-2</c:v>
                </c:pt>
                <c:pt idx="203">
                  <c:v>1.5371183155479539E-2</c:v>
                </c:pt>
                <c:pt idx="204">
                  <c:v>1.5386196951399754E-2</c:v>
                </c:pt>
                <c:pt idx="205">
                  <c:v>1.5390700081597307E-2</c:v>
                </c:pt>
                <c:pt idx="206">
                  <c:v>1.5392201021144266E-2</c:v>
                </c:pt>
                <c:pt idx="207">
                  <c:v>1.5411708487413743E-2</c:v>
                </c:pt>
                <c:pt idx="208">
                  <c:v>1.5435169971902868E-2</c:v>
                </c:pt>
                <c:pt idx="209">
                  <c:v>1.5468693565399733E-2</c:v>
                </c:pt>
                <c:pt idx="210">
                  <c:v>1.5480288473683048E-2</c:v>
                </c:pt>
                <c:pt idx="211">
                  <c:v>1.5480288473683048E-2</c:v>
                </c:pt>
                <c:pt idx="212">
                  <c:v>1.5480288473683048E-2</c:v>
                </c:pt>
                <c:pt idx="213">
                  <c:v>1.5480288473683048E-2</c:v>
                </c:pt>
                <c:pt idx="214">
                  <c:v>1.5480288473683048E-2</c:v>
                </c:pt>
                <c:pt idx="215">
                  <c:v>1.5480288473683048E-2</c:v>
                </c:pt>
                <c:pt idx="216">
                  <c:v>1.5480288473683048E-2</c:v>
                </c:pt>
                <c:pt idx="217">
                  <c:v>1.5480288473683048E-2</c:v>
                </c:pt>
                <c:pt idx="218">
                  <c:v>1.5513600556805736E-2</c:v>
                </c:pt>
                <c:pt idx="219">
                  <c:v>1.552529921735207E-2</c:v>
                </c:pt>
                <c:pt idx="220">
                  <c:v>1.552529921735207E-2</c:v>
                </c:pt>
                <c:pt idx="221">
                  <c:v>1.5530059323178394E-2</c:v>
                </c:pt>
                <c:pt idx="222">
                  <c:v>1.5569831477094447E-2</c:v>
                </c:pt>
                <c:pt idx="223">
                  <c:v>1.5569831477094447E-2</c:v>
                </c:pt>
                <c:pt idx="224">
                  <c:v>1.5575863106376823E-2</c:v>
                </c:pt>
                <c:pt idx="225">
                  <c:v>1.5593585783161272E-2</c:v>
                </c:pt>
                <c:pt idx="226">
                  <c:v>1.5608816698192344E-2</c:v>
                </c:pt>
                <c:pt idx="227">
                  <c:v>1.5694519761888071E-2</c:v>
                </c:pt>
                <c:pt idx="228">
                  <c:v>1.5761230240177306E-2</c:v>
                </c:pt>
                <c:pt idx="229">
                  <c:v>1.5804318786049154E-2</c:v>
                </c:pt>
                <c:pt idx="230">
                  <c:v>1.5840318555435318E-2</c:v>
                </c:pt>
                <c:pt idx="231">
                  <c:v>1.5840318555435318E-2</c:v>
                </c:pt>
                <c:pt idx="232">
                  <c:v>1.5923996734336202E-2</c:v>
                </c:pt>
                <c:pt idx="233">
                  <c:v>1.5955435781077221E-2</c:v>
                </c:pt>
                <c:pt idx="234">
                  <c:v>1.6014747420309366E-2</c:v>
                </c:pt>
                <c:pt idx="235">
                  <c:v>1.6044690961053924E-2</c:v>
                </c:pt>
                <c:pt idx="236">
                  <c:v>1.6228660433000964E-2</c:v>
                </c:pt>
                <c:pt idx="237">
                  <c:v>1.6304980857280004E-2</c:v>
                </c:pt>
                <c:pt idx="238">
                  <c:v>1.6304980857280004E-2</c:v>
                </c:pt>
                <c:pt idx="239">
                  <c:v>1.6342597399326697E-2</c:v>
                </c:pt>
                <c:pt idx="240">
                  <c:v>1.6358222445561368E-2</c:v>
                </c:pt>
                <c:pt idx="241">
                  <c:v>1.6484209952339814E-2</c:v>
                </c:pt>
                <c:pt idx="242">
                  <c:v>1.6582639598562349E-2</c:v>
                </c:pt>
                <c:pt idx="243">
                  <c:v>1.6639761014560408E-2</c:v>
                </c:pt>
                <c:pt idx="244">
                  <c:v>1.6751037693229297E-2</c:v>
                </c:pt>
                <c:pt idx="245">
                  <c:v>1.6805869032429279E-2</c:v>
                </c:pt>
                <c:pt idx="246">
                  <c:v>1.6913418092209639E-2</c:v>
                </c:pt>
                <c:pt idx="247">
                  <c:v>1.6996262554354311E-2</c:v>
                </c:pt>
                <c:pt idx="248">
                  <c:v>1.6996262554354311E-2</c:v>
                </c:pt>
                <c:pt idx="249">
                  <c:v>1.700544437712774E-2</c:v>
                </c:pt>
                <c:pt idx="250">
                  <c:v>1.7106648029734266E-2</c:v>
                </c:pt>
                <c:pt idx="251">
                  <c:v>1.7127243087015583E-2</c:v>
                </c:pt>
                <c:pt idx="252">
                  <c:v>1.7127243087015583E-2</c:v>
                </c:pt>
                <c:pt idx="253">
                  <c:v>1.7170193666569238E-2</c:v>
                </c:pt>
                <c:pt idx="254">
                  <c:v>1.7181511347414431E-2</c:v>
                </c:pt>
                <c:pt idx="255">
                  <c:v>1.7295991413605872E-2</c:v>
                </c:pt>
                <c:pt idx="256">
                  <c:v>1.7295991413605872E-2</c:v>
                </c:pt>
                <c:pt idx="257">
                  <c:v>1.7299322428953805E-2</c:v>
                </c:pt>
                <c:pt idx="258">
                  <c:v>1.7449912001231829E-2</c:v>
                </c:pt>
                <c:pt idx="259">
                  <c:v>1.7554626131158029E-2</c:v>
                </c:pt>
                <c:pt idx="260">
                  <c:v>1.7557741477985347E-2</c:v>
                </c:pt>
                <c:pt idx="261">
                  <c:v>1.7567667559984308E-2</c:v>
                </c:pt>
                <c:pt idx="262">
                  <c:v>1.7581657958583023E-2</c:v>
                </c:pt>
                <c:pt idx="263">
                  <c:v>1.7581657958583023E-2</c:v>
                </c:pt>
                <c:pt idx="264">
                  <c:v>1.7581657958583023E-2</c:v>
                </c:pt>
                <c:pt idx="265">
                  <c:v>1.7589379348473225E-2</c:v>
                </c:pt>
                <c:pt idx="266">
                  <c:v>1.7600977117552343E-2</c:v>
                </c:pt>
                <c:pt idx="267">
                  <c:v>1.7720258039437886E-2</c:v>
                </c:pt>
                <c:pt idx="268">
                  <c:v>1.7742997409785799E-2</c:v>
                </c:pt>
                <c:pt idx="269">
                  <c:v>1.7831839319275677E-2</c:v>
                </c:pt>
                <c:pt idx="270">
                  <c:v>1.7891449988219434E-2</c:v>
                </c:pt>
                <c:pt idx="271">
                  <c:v>1.7904214402608774E-2</c:v>
                </c:pt>
                <c:pt idx="272">
                  <c:v>1.8176734862380303E-2</c:v>
                </c:pt>
                <c:pt idx="273">
                  <c:v>1.8191622527558775E-2</c:v>
                </c:pt>
                <c:pt idx="274">
                  <c:v>1.8452585989049034E-2</c:v>
                </c:pt>
                <c:pt idx="275">
                  <c:v>1.8499157489115008E-2</c:v>
                </c:pt>
                <c:pt idx="276">
                  <c:v>1.8622757423896213E-2</c:v>
                </c:pt>
                <c:pt idx="277">
                  <c:v>1.8639800638333533E-2</c:v>
                </c:pt>
                <c:pt idx="278">
                  <c:v>1.868350923291124E-2</c:v>
                </c:pt>
                <c:pt idx="279">
                  <c:v>1.8696882036778443E-2</c:v>
                </c:pt>
                <c:pt idx="280">
                  <c:v>1.878074597672592E-2</c:v>
                </c:pt>
                <c:pt idx="281">
                  <c:v>1.8834045802722327E-2</c:v>
                </c:pt>
                <c:pt idx="282">
                  <c:v>1.8834045802722327E-2</c:v>
                </c:pt>
                <c:pt idx="283">
                  <c:v>1.8947888871894008E-2</c:v>
                </c:pt>
                <c:pt idx="284">
                  <c:v>1.898675738840247E-2</c:v>
                </c:pt>
                <c:pt idx="285">
                  <c:v>1.9009276515793507E-2</c:v>
                </c:pt>
                <c:pt idx="286">
                  <c:v>1.9190288163565359E-2</c:v>
                </c:pt>
                <c:pt idx="287">
                  <c:v>1.9190288163565359E-2</c:v>
                </c:pt>
                <c:pt idx="288">
                  <c:v>1.9472776334451911E-2</c:v>
                </c:pt>
                <c:pt idx="289">
                  <c:v>1.9472776334451911E-2</c:v>
                </c:pt>
                <c:pt idx="290">
                  <c:v>1.96617661209176E-2</c:v>
                </c:pt>
                <c:pt idx="291">
                  <c:v>1.9671570608909037E-2</c:v>
                </c:pt>
                <c:pt idx="292">
                  <c:v>1.9671570608909037E-2</c:v>
                </c:pt>
                <c:pt idx="293">
                  <c:v>1.9743687947295679E-2</c:v>
                </c:pt>
                <c:pt idx="294">
                  <c:v>1.9743687947295679E-2</c:v>
                </c:pt>
                <c:pt idx="295">
                  <c:v>1.9869088329135372E-2</c:v>
                </c:pt>
                <c:pt idx="296">
                  <c:v>1.9959822316322335E-2</c:v>
                </c:pt>
                <c:pt idx="297">
                  <c:v>1.9959910439723162E-2</c:v>
                </c:pt>
                <c:pt idx="298">
                  <c:v>1.9973127077697089E-2</c:v>
                </c:pt>
                <c:pt idx="299">
                  <c:v>2.0011840172694171E-2</c:v>
                </c:pt>
                <c:pt idx="300">
                  <c:v>2.0011840172694171E-2</c:v>
                </c:pt>
                <c:pt idx="301">
                  <c:v>2.0083280181234342E-2</c:v>
                </c:pt>
                <c:pt idx="302">
                  <c:v>2.0094849319108529E-2</c:v>
                </c:pt>
                <c:pt idx="303">
                  <c:v>2.0094849319108529E-2</c:v>
                </c:pt>
                <c:pt idx="304">
                  <c:v>2.0125247860620671E-2</c:v>
                </c:pt>
                <c:pt idx="305">
                  <c:v>2.0125247860620671E-2</c:v>
                </c:pt>
                <c:pt idx="306">
                  <c:v>2.0165946849678436E-2</c:v>
                </c:pt>
                <c:pt idx="307">
                  <c:v>2.0165946849678436E-2</c:v>
                </c:pt>
                <c:pt idx="308">
                  <c:v>2.021398990715826E-2</c:v>
                </c:pt>
                <c:pt idx="309">
                  <c:v>2.021398990715826E-2</c:v>
                </c:pt>
                <c:pt idx="310">
                  <c:v>2.0215131542627642E-2</c:v>
                </c:pt>
                <c:pt idx="311">
                  <c:v>2.0221146362126068E-2</c:v>
                </c:pt>
                <c:pt idx="312">
                  <c:v>2.0226580153392799E-2</c:v>
                </c:pt>
                <c:pt idx="313">
                  <c:v>2.0258209762266471E-2</c:v>
                </c:pt>
                <c:pt idx="314">
                  <c:v>2.0350015299195837E-2</c:v>
                </c:pt>
                <c:pt idx="315">
                  <c:v>2.0496617193661911E-2</c:v>
                </c:pt>
                <c:pt idx="316">
                  <c:v>2.0561232877896428E-2</c:v>
                </c:pt>
                <c:pt idx="317">
                  <c:v>2.0561232877896428E-2</c:v>
                </c:pt>
                <c:pt idx="318">
                  <c:v>2.0741195264132199E-2</c:v>
                </c:pt>
                <c:pt idx="319">
                  <c:v>2.0753943532225021E-2</c:v>
                </c:pt>
                <c:pt idx="320">
                  <c:v>2.0770783367899743E-2</c:v>
                </c:pt>
                <c:pt idx="321">
                  <c:v>2.0788213022588809E-2</c:v>
                </c:pt>
                <c:pt idx="322">
                  <c:v>2.0797299027515662E-2</c:v>
                </c:pt>
                <c:pt idx="323">
                  <c:v>2.0797299027515662E-2</c:v>
                </c:pt>
                <c:pt idx="324">
                  <c:v>2.0820205070980823E-2</c:v>
                </c:pt>
                <c:pt idx="325">
                  <c:v>2.0820205070980823E-2</c:v>
                </c:pt>
                <c:pt idx="326">
                  <c:v>2.0847400394164467E-2</c:v>
                </c:pt>
                <c:pt idx="327">
                  <c:v>2.0949693545712685E-2</c:v>
                </c:pt>
                <c:pt idx="328">
                  <c:v>2.0949693545712685E-2</c:v>
                </c:pt>
                <c:pt idx="329">
                  <c:v>2.0992591217993489E-2</c:v>
                </c:pt>
                <c:pt idx="330">
                  <c:v>2.0999382442647072E-2</c:v>
                </c:pt>
                <c:pt idx="331">
                  <c:v>2.0999963775380211E-2</c:v>
                </c:pt>
                <c:pt idx="332">
                  <c:v>2.1044587976172806E-2</c:v>
                </c:pt>
                <c:pt idx="333">
                  <c:v>2.1081182982089892E-2</c:v>
                </c:pt>
                <c:pt idx="334">
                  <c:v>2.111279886366613E-2</c:v>
                </c:pt>
                <c:pt idx="335">
                  <c:v>2.1127309390202319E-2</c:v>
                </c:pt>
                <c:pt idx="336">
                  <c:v>2.1158882221403288E-2</c:v>
                </c:pt>
                <c:pt idx="337">
                  <c:v>2.1184298203730526E-2</c:v>
                </c:pt>
                <c:pt idx="338">
                  <c:v>2.1189245341518764E-2</c:v>
                </c:pt>
                <c:pt idx="339">
                  <c:v>2.1189245341518764E-2</c:v>
                </c:pt>
                <c:pt idx="340">
                  <c:v>2.1197956969097542E-2</c:v>
                </c:pt>
                <c:pt idx="341">
                  <c:v>2.1197956969097542E-2</c:v>
                </c:pt>
                <c:pt idx="342">
                  <c:v>2.1262845249864853E-2</c:v>
                </c:pt>
                <c:pt idx="343">
                  <c:v>2.1281911569391486E-2</c:v>
                </c:pt>
                <c:pt idx="344">
                  <c:v>2.1314810713695734E-2</c:v>
                </c:pt>
                <c:pt idx="345">
                  <c:v>2.1403182677844076E-2</c:v>
                </c:pt>
                <c:pt idx="346">
                  <c:v>2.1403182677844076E-2</c:v>
                </c:pt>
                <c:pt idx="347">
                  <c:v>2.1437411851061832E-2</c:v>
                </c:pt>
                <c:pt idx="348">
                  <c:v>2.1449276640551185E-2</c:v>
                </c:pt>
                <c:pt idx="349">
                  <c:v>2.1453251312109494E-2</c:v>
                </c:pt>
                <c:pt idx="350">
                  <c:v>2.1538319843678339E-2</c:v>
                </c:pt>
                <c:pt idx="351">
                  <c:v>2.166379752864532E-2</c:v>
                </c:pt>
                <c:pt idx="352">
                  <c:v>2.1693257612257846E-2</c:v>
                </c:pt>
                <c:pt idx="353">
                  <c:v>2.1702855942247995E-2</c:v>
                </c:pt>
                <c:pt idx="354">
                  <c:v>2.1707486769624317E-2</c:v>
                </c:pt>
                <c:pt idx="355">
                  <c:v>2.1744792683906219E-2</c:v>
                </c:pt>
                <c:pt idx="356">
                  <c:v>2.1756958143115655E-2</c:v>
                </c:pt>
                <c:pt idx="357">
                  <c:v>2.1855486985096272E-2</c:v>
                </c:pt>
                <c:pt idx="358">
                  <c:v>2.1859515366340929E-2</c:v>
                </c:pt>
                <c:pt idx="359">
                  <c:v>2.1859515366340929E-2</c:v>
                </c:pt>
                <c:pt idx="360">
                  <c:v>2.1859515366340929E-2</c:v>
                </c:pt>
                <c:pt idx="361">
                  <c:v>2.1859515366340929E-2</c:v>
                </c:pt>
                <c:pt idx="362">
                  <c:v>2.1859515366340929E-2</c:v>
                </c:pt>
                <c:pt idx="363">
                  <c:v>2.1859515366340929E-2</c:v>
                </c:pt>
                <c:pt idx="364">
                  <c:v>2.1859940752690692E-2</c:v>
                </c:pt>
                <c:pt idx="365">
                  <c:v>2.186022422142141E-2</c:v>
                </c:pt>
                <c:pt idx="366">
                  <c:v>2.186022422142141E-2</c:v>
                </c:pt>
                <c:pt idx="367">
                  <c:v>2.186022422142141E-2</c:v>
                </c:pt>
                <c:pt idx="368">
                  <c:v>2.186022422142141E-2</c:v>
                </c:pt>
                <c:pt idx="369">
                  <c:v>2.186022422142141E-2</c:v>
                </c:pt>
                <c:pt idx="370">
                  <c:v>2.186022422142141E-2</c:v>
                </c:pt>
                <c:pt idx="371">
                  <c:v>2.1906747572227148E-2</c:v>
                </c:pt>
                <c:pt idx="372">
                  <c:v>2.1953407583428987E-2</c:v>
                </c:pt>
                <c:pt idx="373">
                  <c:v>2.1963287594357932E-2</c:v>
                </c:pt>
                <c:pt idx="374">
                  <c:v>2.1963287594357932E-2</c:v>
                </c:pt>
                <c:pt idx="375">
                  <c:v>2.1971974972181087E-2</c:v>
                </c:pt>
                <c:pt idx="376">
                  <c:v>2.200098980559801E-2</c:v>
                </c:pt>
                <c:pt idx="377">
                  <c:v>2.2013296325103772E-2</c:v>
                </c:pt>
                <c:pt idx="378">
                  <c:v>2.2052730219873671E-2</c:v>
                </c:pt>
                <c:pt idx="379">
                  <c:v>2.2061039853071021E-2</c:v>
                </c:pt>
                <c:pt idx="380">
                  <c:v>2.207382209761689E-2</c:v>
                </c:pt>
                <c:pt idx="381">
                  <c:v>2.2085680678205814E-2</c:v>
                </c:pt>
                <c:pt idx="382">
                  <c:v>2.2110763349812091E-2</c:v>
                </c:pt>
                <c:pt idx="383">
                  <c:v>2.211119954120935E-2</c:v>
                </c:pt>
                <c:pt idx="384">
                  <c:v>2.2111635100081815E-2</c:v>
                </c:pt>
                <c:pt idx="385">
                  <c:v>2.2111635100081815E-2</c:v>
                </c:pt>
                <c:pt idx="386">
                  <c:v>2.2111635100081815E-2</c:v>
                </c:pt>
                <c:pt idx="387">
                  <c:v>2.2111635100081815E-2</c:v>
                </c:pt>
                <c:pt idx="388">
                  <c:v>2.2111635100081815E-2</c:v>
                </c:pt>
                <c:pt idx="389">
                  <c:v>2.2111635100081815E-2</c:v>
                </c:pt>
                <c:pt idx="390">
                  <c:v>2.2116318593243155E-2</c:v>
                </c:pt>
                <c:pt idx="391">
                  <c:v>2.2116318593243155E-2</c:v>
                </c:pt>
                <c:pt idx="392">
                  <c:v>2.2138994888112051E-2</c:v>
                </c:pt>
                <c:pt idx="393">
                  <c:v>2.2183584555156753E-2</c:v>
                </c:pt>
                <c:pt idx="394">
                  <c:v>2.2183584555156753E-2</c:v>
                </c:pt>
                <c:pt idx="395">
                  <c:v>2.2218912487756794E-2</c:v>
                </c:pt>
                <c:pt idx="396">
                  <c:v>2.2219034229395945E-2</c:v>
                </c:pt>
                <c:pt idx="397">
                  <c:v>2.2219034229395945E-2</c:v>
                </c:pt>
                <c:pt idx="398">
                  <c:v>2.222470723747284E-2</c:v>
                </c:pt>
                <c:pt idx="399">
                  <c:v>2.2235201170389893E-2</c:v>
                </c:pt>
                <c:pt idx="400">
                  <c:v>2.2237339736617363E-2</c:v>
                </c:pt>
                <c:pt idx="401">
                  <c:v>2.2237339736617363E-2</c:v>
                </c:pt>
                <c:pt idx="402">
                  <c:v>2.2239565231726658E-2</c:v>
                </c:pt>
                <c:pt idx="403">
                  <c:v>2.2245017899676488E-2</c:v>
                </c:pt>
                <c:pt idx="404">
                  <c:v>2.2253553524678765E-2</c:v>
                </c:pt>
                <c:pt idx="405">
                  <c:v>2.2255291196531989E-2</c:v>
                </c:pt>
                <c:pt idx="406">
                  <c:v>2.2255783135940982E-2</c:v>
                </c:pt>
                <c:pt idx="407">
                  <c:v>2.2259146925963265E-2</c:v>
                </c:pt>
                <c:pt idx="408">
                  <c:v>2.225936998748191E-2</c:v>
                </c:pt>
                <c:pt idx="409">
                  <c:v>2.225964996818014E-2</c:v>
                </c:pt>
                <c:pt idx="410">
                  <c:v>2.2259691226264242E-2</c:v>
                </c:pt>
                <c:pt idx="411">
                  <c:v>2.2253555133477203E-2</c:v>
                </c:pt>
                <c:pt idx="412">
                  <c:v>2.223888392220516E-2</c:v>
                </c:pt>
                <c:pt idx="413">
                  <c:v>2.2235979927910116E-2</c:v>
                </c:pt>
                <c:pt idx="414">
                  <c:v>2.2235979927910116E-2</c:v>
                </c:pt>
                <c:pt idx="415">
                  <c:v>2.2235682833806572E-2</c:v>
                </c:pt>
                <c:pt idx="416">
                  <c:v>2.2224152472405116E-2</c:v>
                </c:pt>
                <c:pt idx="417">
                  <c:v>2.2221090918659966E-2</c:v>
                </c:pt>
                <c:pt idx="418">
                  <c:v>2.2219734977787096E-2</c:v>
                </c:pt>
                <c:pt idx="419">
                  <c:v>2.2219126574281729E-2</c:v>
                </c:pt>
                <c:pt idx="420">
                  <c:v>2.2212205217475918E-2</c:v>
                </c:pt>
                <c:pt idx="421">
                  <c:v>2.221117166006803E-2</c:v>
                </c:pt>
                <c:pt idx="422">
                  <c:v>2.2189456882305642E-2</c:v>
                </c:pt>
                <c:pt idx="423">
                  <c:v>2.2188248725526709E-2</c:v>
                </c:pt>
                <c:pt idx="424">
                  <c:v>2.2187559563469919E-2</c:v>
                </c:pt>
                <c:pt idx="425">
                  <c:v>2.2186485555061194E-2</c:v>
                </c:pt>
                <c:pt idx="426">
                  <c:v>2.2166146711080689E-2</c:v>
                </c:pt>
                <c:pt idx="427">
                  <c:v>2.2143660890189033E-2</c:v>
                </c:pt>
                <c:pt idx="428">
                  <c:v>2.2140943862580906E-2</c:v>
                </c:pt>
                <c:pt idx="429">
                  <c:v>2.2134510079548166E-2</c:v>
                </c:pt>
                <c:pt idx="430">
                  <c:v>2.2089559857680935E-2</c:v>
                </c:pt>
                <c:pt idx="431">
                  <c:v>2.205975296110534E-2</c:v>
                </c:pt>
                <c:pt idx="432">
                  <c:v>2.2021289672230861E-2</c:v>
                </c:pt>
                <c:pt idx="433">
                  <c:v>2.1985961067103769E-2</c:v>
                </c:pt>
                <c:pt idx="434">
                  <c:v>2.1985961067103769E-2</c:v>
                </c:pt>
                <c:pt idx="435">
                  <c:v>2.1985961067103769E-2</c:v>
                </c:pt>
                <c:pt idx="436">
                  <c:v>2.1985961067103769E-2</c:v>
                </c:pt>
                <c:pt idx="437">
                  <c:v>2.1985961067103769E-2</c:v>
                </c:pt>
                <c:pt idx="438">
                  <c:v>2.1985961067103769E-2</c:v>
                </c:pt>
                <c:pt idx="439">
                  <c:v>2.1963860876617853E-2</c:v>
                </c:pt>
                <c:pt idx="440">
                  <c:v>2.1954901561419549E-2</c:v>
                </c:pt>
                <c:pt idx="441">
                  <c:v>2.1953030264775488E-2</c:v>
                </c:pt>
                <c:pt idx="442">
                  <c:v>2.1935567762484214E-2</c:v>
                </c:pt>
                <c:pt idx="443">
                  <c:v>2.1905627456575164E-2</c:v>
                </c:pt>
                <c:pt idx="444">
                  <c:v>2.1891650464106786E-2</c:v>
                </c:pt>
                <c:pt idx="445">
                  <c:v>2.1857197659063628E-2</c:v>
                </c:pt>
                <c:pt idx="446">
                  <c:v>2.1849577295312287E-2</c:v>
                </c:pt>
                <c:pt idx="447">
                  <c:v>2.1849577295312287E-2</c:v>
                </c:pt>
                <c:pt idx="448">
                  <c:v>2.1827527846094472E-2</c:v>
                </c:pt>
                <c:pt idx="449">
                  <c:v>2.1774512166762228E-2</c:v>
                </c:pt>
                <c:pt idx="450">
                  <c:v>2.1774512166762228E-2</c:v>
                </c:pt>
                <c:pt idx="451">
                  <c:v>2.1774512166762228E-2</c:v>
                </c:pt>
                <c:pt idx="452">
                  <c:v>2.1774512166762228E-2</c:v>
                </c:pt>
                <c:pt idx="453">
                  <c:v>2.1774512166762228E-2</c:v>
                </c:pt>
                <c:pt idx="454">
                  <c:v>2.1774512166762228E-2</c:v>
                </c:pt>
                <c:pt idx="455">
                  <c:v>2.1774512166762228E-2</c:v>
                </c:pt>
                <c:pt idx="456">
                  <c:v>2.1774512166762228E-2</c:v>
                </c:pt>
                <c:pt idx="457">
                  <c:v>2.1774512166762228E-2</c:v>
                </c:pt>
                <c:pt idx="458">
                  <c:v>2.1774512166762228E-2</c:v>
                </c:pt>
                <c:pt idx="459">
                  <c:v>2.1774512166762228E-2</c:v>
                </c:pt>
                <c:pt idx="460">
                  <c:v>2.1774512166762228E-2</c:v>
                </c:pt>
                <c:pt idx="461">
                  <c:v>2.1774512166762228E-2</c:v>
                </c:pt>
                <c:pt idx="462">
                  <c:v>2.1774512166762228E-2</c:v>
                </c:pt>
                <c:pt idx="463">
                  <c:v>2.1774512166762228E-2</c:v>
                </c:pt>
                <c:pt idx="464">
                  <c:v>2.1774512166762228E-2</c:v>
                </c:pt>
                <c:pt idx="465">
                  <c:v>2.1774512166762228E-2</c:v>
                </c:pt>
                <c:pt idx="466">
                  <c:v>2.177373332125581E-2</c:v>
                </c:pt>
                <c:pt idx="467">
                  <c:v>2.177373332125581E-2</c:v>
                </c:pt>
                <c:pt idx="468">
                  <c:v>2.177373332125581E-2</c:v>
                </c:pt>
                <c:pt idx="469">
                  <c:v>2.177373332125581E-2</c:v>
                </c:pt>
                <c:pt idx="470">
                  <c:v>2.177373332125581E-2</c:v>
                </c:pt>
                <c:pt idx="471">
                  <c:v>2.177373332125581E-2</c:v>
                </c:pt>
                <c:pt idx="472">
                  <c:v>2.177373332125581E-2</c:v>
                </c:pt>
                <c:pt idx="473">
                  <c:v>2.177373332125581E-2</c:v>
                </c:pt>
                <c:pt idx="474">
                  <c:v>2.177373332125581E-2</c:v>
                </c:pt>
                <c:pt idx="475">
                  <c:v>2.1729969373352347E-2</c:v>
                </c:pt>
                <c:pt idx="476">
                  <c:v>2.1720179398566651E-2</c:v>
                </c:pt>
                <c:pt idx="477">
                  <c:v>2.1688243106400489E-2</c:v>
                </c:pt>
                <c:pt idx="478">
                  <c:v>2.1658982078380351E-2</c:v>
                </c:pt>
                <c:pt idx="479">
                  <c:v>2.1639992075086184E-2</c:v>
                </c:pt>
                <c:pt idx="480">
                  <c:v>2.163085218876059E-2</c:v>
                </c:pt>
                <c:pt idx="481">
                  <c:v>2.163085218876059E-2</c:v>
                </c:pt>
                <c:pt idx="482">
                  <c:v>2.1590268753708675E-2</c:v>
                </c:pt>
                <c:pt idx="483">
                  <c:v>2.157120853240229E-2</c:v>
                </c:pt>
                <c:pt idx="484">
                  <c:v>2.157120853240229E-2</c:v>
                </c:pt>
                <c:pt idx="485">
                  <c:v>2.1520788078993686E-2</c:v>
                </c:pt>
                <c:pt idx="486">
                  <c:v>2.1380423407496015E-2</c:v>
                </c:pt>
                <c:pt idx="487">
                  <c:v>2.1348455427525129E-2</c:v>
                </c:pt>
                <c:pt idx="488">
                  <c:v>2.1247154084833131E-2</c:v>
                </c:pt>
                <c:pt idx="489">
                  <c:v>2.1243175820572009E-2</c:v>
                </c:pt>
                <c:pt idx="490">
                  <c:v>2.1233420719417483E-2</c:v>
                </c:pt>
                <c:pt idx="491">
                  <c:v>2.1214501445188806E-2</c:v>
                </c:pt>
                <c:pt idx="492">
                  <c:v>2.1182181467815153E-2</c:v>
                </c:pt>
                <c:pt idx="493">
                  <c:v>2.1163688595820022E-2</c:v>
                </c:pt>
                <c:pt idx="494">
                  <c:v>2.1084788832416528E-2</c:v>
                </c:pt>
                <c:pt idx="495">
                  <c:v>2.1054664485584042E-2</c:v>
                </c:pt>
                <c:pt idx="496">
                  <c:v>2.099824635623785E-2</c:v>
                </c:pt>
                <c:pt idx="497">
                  <c:v>2.099090811643781E-2</c:v>
                </c:pt>
                <c:pt idx="498">
                  <c:v>2.0834093868727713E-2</c:v>
                </c:pt>
                <c:pt idx="499">
                  <c:v>2.0828187535364084E-2</c:v>
                </c:pt>
                <c:pt idx="500">
                  <c:v>2.0735513132309258E-2</c:v>
                </c:pt>
                <c:pt idx="501">
                  <c:v>2.0735513132309258E-2</c:v>
                </c:pt>
                <c:pt idx="502">
                  <c:v>2.0730715016757696E-2</c:v>
                </c:pt>
                <c:pt idx="503">
                  <c:v>2.0725606020802579E-2</c:v>
                </c:pt>
                <c:pt idx="504">
                  <c:v>2.0624589747211052E-2</c:v>
                </c:pt>
                <c:pt idx="505">
                  <c:v>2.0624589747211052E-2</c:v>
                </c:pt>
                <c:pt idx="506">
                  <c:v>2.0624589747211052E-2</c:v>
                </c:pt>
                <c:pt idx="507">
                  <c:v>2.0624589747211052E-2</c:v>
                </c:pt>
                <c:pt idx="508">
                  <c:v>2.0624589747211052E-2</c:v>
                </c:pt>
                <c:pt idx="509">
                  <c:v>2.0602574240691042E-2</c:v>
                </c:pt>
                <c:pt idx="510">
                  <c:v>2.0417021201938248E-2</c:v>
                </c:pt>
                <c:pt idx="511">
                  <c:v>2.0416057537618489E-2</c:v>
                </c:pt>
                <c:pt idx="512">
                  <c:v>2.0300827049216371E-2</c:v>
                </c:pt>
                <c:pt idx="513">
                  <c:v>2.0296621007006081E-2</c:v>
                </c:pt>
                <c:pt idx="514">
                  <c:v>2.0210650709174282E-2</c:v>
                </c:pt>
                <c:pt idx="515">
                  <c:v>2.0188301016972339E-2</c:v>
                </c:pt>
                <c:pt idx="516">
                  <c:v>2.015781810248499E-2</c:v>
                </c:pt>
                <c:pt idx="517">
                  <c:v>2.015781810248499E-2</c:v>
                </c:pt>
                <c:pt idx="518">
                  <c:v>2.015781810248499E-2</c:v>
                </c:pt>
                <c:pt idx="519">
                  <c:v>2.015781810248499E-2</c:v>
                </c:pt>
                <c:pt idx="520">
                  <c:v>1.9973554113275966E-2</c:v>
                </c:pt>
                <c:pt idx="521">
                  <c:v>1.9866248350084607E-2</c:v>
                </c:pt>
                <c:pt idx="522">
                  <c:v>1.9620048896747722E-2</c:v>
                </c:pt>
                <c:pt idx="523">
                  <c:v>1.9569175929510182E-2</c:v>
                </c:pt>
                <c:pt idx="524">
                  <c:v>1.9569175929510182E-2</c:v>
                </c:pt>
                <c:pt idx="525">
                  <c:v>1.9569175929510182E-2</c:v>
                </c:pt>
                <c:pt idx="526">
                  <c:v>1.9569175929510182E-2</c:v>
                </c:pt>
                <c:pt idx="527">
                  <c:v>1.949695151101381E-2</c:v>
                </c:pt>
                <c:pt idx="528">
                  <c:v>1.9421345785054209E-2</c:v>
                </c:pt>
                <c:pt idx="529">
                  <c:v>1.9251296988782165E-2</c:v>
                </c:pt>
                <c:pt idx="530">
                  <c:v>1.9251296988782165E-2</c:v>
                </c:pt>
                <c:pt idx="531">
                  <c:v>1.922389036842451E-2</c:v>
                </c:pt>
                <c:pt idx="532">
                  <c:v>1.9154136375842921E-2</c:v>
                </c:pt>
                <c:pt idx="533">
                  <c:v>1.908711427661744E-2</c:v>
                </c:pt>
                <c:pt idx="534">
                  <c:v>1.8855781139166618E-2</c:v>
                </c:pt>
                <c:pt idx="535">
                  <c:v>1.8810784780678391E-2</c:v>
                </c:pt>
                <c:pt idx="536">
                  <c:v>1.8772793264138204E-2</c:v>
                </c:pt>
                <c:pt idx="537">
                  <c:v>1.8763458784661801E-2</c:v>
                </c:pt>
                <c:pt idx="538">
                  <c:v>1.8762115192662892E-2</c:v>
                </c:pt>
                <c:pt idx="539">
                  <c:v>1.8162828654180056E-2</c:v>
                </c:pt>
                <c:pt idx="540">
                  <c:v>1.8162828654180056E-2</c:v>
                </c:pt>
                <c:pt idx="541">
                  <c:v>1.813518131194523E-2</c:v>
                </c:pt>
                <c:pt idx="542">
                  <c:v>1.8104699002594191E-2</c:v>
                </c:pt>
                <c:pt idx="543">
                  <c:v>1.7382883312473282E-2</c:v>
                </c:pt>
                <c:pt idx="544">
                  <c:v>1.7286859675625425E-2</c:v>
                </c:pt>
                <c:pt idx="545">
                  <c:v>1.7216248396987106E-2</c:v>
                </c:pt>
                <c:pt idx="546">
                  <c:v>1.7216248396987106E-2</c:v>
                </c:pt>
                <c:pt idx="547">
                  <c:v>1.7202164040377686E-2</c:v>
                </c:pt>
                <c:pt idx="548">
                  <c:v>1.7112283191950687E-2</c:v>
                </c:pt>
                <c:pt idx="549">
                  <c:v>1.7065230307047166E-2</c:v>
                </c:pt>
                <c:pt idx="550">
                  <c:v>1.7042418263335083E-2</c:v>
                </c:pt>
                <c:pt idx="551">
                  <c:v>1.7036963644749926E-2</c:v>
                </c:pt>
                <c:pt idx="552">
                  <c:v>1.7016950395890906E-2</c:v>
                </c:pt>
                <c:pt idx="553">
                  <c:v>1.6916887061373443E-2</c:v>
                </c:pt>
                <c:pt idx="554">
                  <c:v>1.6916887061373443E-2</c:v>
                </c:pt>
                <c:pt idx="555">
                  <c:v>1.6687285451764389E-2</c:v>
                </c:pt>
                <c:pt idx="556">
                  <c:v>1.6678655544177974E-2</c:v>
                </c:pt>
                <c:pt idx="557">
                  <c:v>1.6678655544177974E-2</c:v>
                </c:pt>
                <c:pt idx="558">
                  <c:v>1.6434563100906175E-2</c:v>
                </c:pt>
                <c:pt idx="559">
                  <c:v>1.6432648109672161E-2</c:v>
                </c:pt>
                <c:pt idx="560">
                  <c:v>1.6400824531393698E-2</c:v>
                </c:pt>
                <c:pt idx="561">
                  <c:v>1.6400824531393698E-2</c:v>
                </c:pt>
                <c:pt idx="562">
                  <c:v>1.6371704011129716E-2</c:v>
                </c:pt>
                <c:pt idx="563">
                  <c:v>1.6304603929481399E-2</c:v>
                </c:pt>
                <c:pt idx="564">
                  <c:v>1.6188373887033636E-2</c:v>
                </c:pt>
                <c:pt idx="565">
                  <c:v>1.6097774948295653E-2</c:v>
                </c:pt>
                <c:pt idx="566">
                  <c:v>1.5569624738377589E-2</c:v>
                </c:pt>
                <c:pt idx="567">
                  <c:v>1.556744705629083E-2</c:v>
                </c:pt>
                <c:pt idx="568">
                  <c:v>1.5283511923057118E-2</c:v>
                </c:pt>
                <c:pt idx="569">
                  <c:v>1.5283408160170899E-2</c:v>
                </c:pt>
                <c:pt idx="570">
                  <c:v>1.5283408160170899E-2</c:v>
                </c:pt>
                <c:pt idx="571">
                  <c:v>1.5265349894011453E-2</c:v>
                </c:pt>
                <c:pt idx="572">
                  <c:v>1.525029602107443E-2</c:v>
                </c:pt>
                <c:pt idx="573">
                  <c:v>1.5186626391465539E-2</c:v>
                </c:pt>
                <c:pt idx="574">
                  <c:v>1.5169711510270726E-2</c:v>
                </c:pt>
                <c:pt idx="575">
                  <c:v>1.5165907084437708E-2</c:v>
                </c:pt>
                <c:pt idx="576">
                  <c:v>1.5142523925082965E-2</c:v>
                </c:pt>
                <c:pt idx="577">
                  <c:v>1.5081375629374949E-2</c:v>
                </c:pt>
                <c:pt idx="578">
                  <c:v>1.5013675583496734E-2</c:v>
                </c:pt>
                <c:pt idx="579">
                  <c:v>1.4991630236184671E-2</c:v>
                </c:pt>
                <c:pt idx="580">
                  <c:v>1.4991630236184671E-2</c:v>
                </c:pt>
                <c:pt idx="581">
                  <c:v>1.4954327858966523E-2</c:v>
                </c:pt>
                <c:pt idx="582">
                  <c:v>1.4925180615027896E-2</c:v>
                </c:pt>
                <c:pt idx="583">
                  <c:v>1.482497894898047E-2</c:v>
                </c:pt>
                <c:pt idx="584">
                  <c:v>1.4688347222274408E-2</c:v>
                </c:pt>
                <c:pt idx="585">
                  <c:v>1.4557455338033527E-2</c:v>
                </c:pt>
                <c:pt idx="586">
                  <c:v>1.4394071278117081E-2</c:v>
                </c:pt>
                <c:pt idx="587">
                  <c:v>1.4333747346138541E-2</c:v>
                </c:pt>
                <c:pt idx="588">
                  <c:v>1.4138162374481095E-2</c:v>
                </c:pt>
                <c:pt idx="589">
                  <c:v>1.4087126442434969E-2</c:v>
                </c:pt>
                <c:pt idx="590">
                  <c:v>1.4016113548826184E-2</c:v>
                </c:pt>
                <c:pt idx="591">
                  <c:v>1.4003532818307095E-2</c:v>
                </c:pt>
                <c:pt idx="592">
                  <c:v>1.4000044237751206E-2</c:v>
                </c:pt>
                <c:pt idx="593">
                  <c:v>1.3900654562230356E-2</c:v>
                </c:pt>
                <c:pt idx="594">
                  <c:v>1.3879791791123053E-2</c:v>
                </c:pt>
                <c:pt idx="595">
                  <c:v>1.3854663680130243E-2</c:v>
                </c:pt>
                <c:pt idx="596">
                  <c:v>1.3757952482369221E-2</c:v>
                </c:pt>
                <c:pt idx="597">
                  <c:v>1.3704225495954523E-2</c:v>
                </c:pt>
                <c:pt idx="598">
                  <c:v>1.3645687151691271E-2</c:v>
                </c:pt>
                <c:pt idx="599">
                  <c:v>1.3582794574586044E-2</c:v>
                </c:pt>
                <c:pt idx="600">
                  <c:v>1.355065587367796E-2</c:v>
                </c:pt>
                <c:pt idx="601">
                  <c:v>1.332934329534371E-2</c:v>
                </c:pt>
                <c:pt idx="602">
                  <c:v>1.3314080665361048E-2</c:v>
                </c:pt>
                <c:pt idx="603">
                  <c:v>1.3264664462984325E-2</c:v>
                </c:pt>
                <c:pt idx="604">
                  <c:v>1.3226088011013701E-2</c:v>
                </c:pt>
                <c:pt idx="605">
                  <c:v>1.3199169171978897E-2</c:v>
                </c:pt>
                <c:pt idx="606">
                  <c:v>1.3199169171978897E-2</c:v>
                </c:pt>
                <c:pt idx="607">
                  <c:v>1.3199169171978897E-2</c:v>
                </c:pt>
                <c:pt idx="608">
                  <c:v>1.3178489228627053E-2</c:v>
                </c:pt>
                <c:pt idx="609">
                  <c:v>1.3105301473526608E-2</c:v>
                </c:pt>
                <c:pt idx="610">
                  <c:v>1.3103475266515544E-2</c:v>
                </c:pt>
                <c:pt idx="611">
                  <c:v>1.3093947836572554E-2</c:v>
                </c:pt>
                <c:pt idx="612">
                  <c:v>1.3043618251996668E-2</c:v>
                </c:pt>
                <c:pt idx="613">
                  <c:v>1.2983171169534799E-2</c:v>
                </c:pt>
                <c:pt idx="614">
                  <c:v>1.2882287329047167E-2</c:v>
                </c:pt>
                <c:pt idx="615">
                  <c:v>1.2779542846360349E-2</c:v>
                </c:pt>
                <c:pt idx="616">
                  <c:v>1.2779542846360349E-2</c:v>
                </c:pt>
                <c:pt idx="617">
                  <c:v>1.2749518079747061E-2</c:v>
                </c:pt>
                <c:pt idx="618">
                  <c:v>1.2701926531586727E-2</c:v>
                </c:pt>
                <c:pt idx="619">
                  <c:v>1.2675963841997115E-2</c:v>
                </c:pt>
                <c:pt idx="620">
                  <c:v>1.2663530030259447E-2</c:v>
                </c:pt>
                <c:pt idx="621">
                  <c:v>1.2625582843163008E-2</c:v>
                </c:pt>
                <c:pt idx="622">
                  <c:v>1.2570648901014817E-2</c:v>
                </c:pt>
                <c:pt idx="623">
                  <c:v>1.2539271431784285E-2</c:v>
                </c:pt>
                <c:pt idx="624">
                  <c:v>1.2439977647020498E-2</c:v>
                </c:pt>
                <c:pt idx="625">
                  <c:v>1.2273372340171439E-2</c:v>
                </c:pt>
                <c:pt idx="626">
                  <c:v>1.219441683371552E-2</c:v>
                </c:pt>
                <c:pt idx="627">
                  <c:v>1.2117915969115892E-2</c:v>
                </c:pt>
                <c:pt idx="628">
                  <c:v>1.2116467884869074E-2</c:v>
                </c:pt>
                <c:pt idx="629">
                  <c:v>1.210812476215448E-2</c:v>
                </c:pt>
                <c:pt idx="630">
                  <c:v>1.2079614250322758E-2</c:v>
                </c:pt>
                <c:pt idx="631">
                  <c:v>1.2079458181880387E-2</c:v>
                </c:pt>
                <c:pt idx="632">
                  <c:v>1.200962562242593E-2</c:v>
                </c:pt>
                <c:pt idx="633">
                  <c:v>1.200712535712029E-2</c:v>
                </c:pt>
                <c:pt idx="634">
                  <c:v>1.1999219001839537E-2</c:v>
                </c:pt>
                <c:pt idx="635">
                  <c:v>1.1976849979299846E-2</c:v>
                </c:pt>
                <c:pt idx="636">
                  <c:v>1.1964461141360745E-2</c:v>
                </c:pt>
                <c:pt idx="637">
                  <c:v>1.1960881475446336E-2</c:v>
                </c:pt>
                <c:pt idx="638">
                  <c:v>1.1935002416423974E-2</c:v>
                </c:pt>
                <c:pt idx="639">
                  <c:v>1.1701436737617749E-2</c:v>
                </c:pt>
                <c:pt idx="640">
                  <c:v>1.1632803256685529E-2</c:v>
                </c:pt>
                <c:pt idx="641">
                  <c:v>1.1593016582128954E-2</c:v>
                </c:pt>
                <c:pt idx="642">
                  <c:v>1.1559274171344747E-2</c:v>
                </c:pt>
                <c:pt idx="643">
                  <c:v>1.1402550096333246E-2</c:v>
                </c:pt>
                <c:pt idx="644">
                  <c:v>1.1402550096333246E-2</c:v>
                </c:pt>
                <c:pt idx="645">
                  <c:v>1.1156209100383958E-2</c:v>
                </c:pt>
                <c:pt idx="646">
                  <c:v>1.1121428316401907E-2</c:v>
                </c:pt>
                <c:pt idx="647">
                  <c:v>1.1090764596882019E-2</c:v>
                </c:pt>
                <c:pt idx="648">
                  <c:v>1.1078913449215402E-2</c:v>
                </c:pt>
                <c:pt idx="649">
                  <c:v>1.0988604289254095E-2</c:v>
                </c:pt>
                <c:pt idx="650">
                  <c:v>1.0776521662264671E-2</c:v>
                </c:pt>
                <c:pt idx="651">
                  <c:v>1.073136306149634E-2</c:v>
                </c:pt>
                <c:pt idx="652">
                  <c:v>1.0651990351482973E-2</c:v>
                </c:pt>
                <c:pt idx="653">
                  <c:v>1.0605776944062785E-2</c:v>
                </c:pt>
                <c:pt idx="654">
                  <c:v>1.0602949669569355E-2</c:v>
                </c:pt>
                <c:pt idx="655">
                  <c:v>1.056987840046175E-2</c:v>
                </c:pt>
                <c:pt idx="656">
                  <c:v>1.0563522768026535E-2</c:v>
                </c:pt>
                <c:pt idx="657">
                  <c:v>1.04438290242718E-2</c:v>
                </c:pt>
                <c:pt idx="658">
                  <c:v>1.0419400714503129E-2</c:v>
                </c:pt>
                <c:pt idx="659">
                  <c:v>1.0397547343248844E-2</c:v>
                </c:pt>
                <c:pt idx="660">
                  <c:v>1.0392477026287919E-2</c:v>
                </c:pt>
                <c:pt idx="661">
                  <c:v>1.0378329401952801E-2</c:v>
                </c:pt>
                <c:pt idx="662">
                  <c:v>1.0373284296061316E-2</c:v>
                </c:pt>
                <c:pt idx="663">
                  <c:v>1.0368657872386276E-2</c:v>
                </c:pt>
                <c:pt idx="664">
                  <c:v>1.0340971057339882E-2</c:v>
                </c:pt>
                <c:pt idx="665">
                  <c:v>1.0339712329317579E-2</c:v>
                </c:pt>
                <c:pt idx="666">
                  <c:v>1.029735054980613E-2</c:v>
                </c:pt>
                <c:pt idx="667">
                  <c:v>1.0234032544217796E-2</c:v>
                </c:pt>
                <c:pt idx="668">
                  <c:v>1.023099137841583E-2</c:v>
                </c:pt>
                <c:pt idx="669">
                  <c:v>1.0213369344395493E-2</c:v>
                </c:pt>
                <c:pt idx="670">
                  <c:v>1.0207084765969793E-2</c:v>
                </c:pt>
                <c:pt idx="671">
                  <c:v>1.0163637346830779E-2</c:v>
                </c:pt>
                <c:pt idx="672">
                  <c:v>1.0137254682270232E-2</c:v>
                </c:pt>
                <c:pt idx="673">
                  <c:v>1.0093379905388444E-2</c:v>
                </c:pt>
                <c:pt idx="674">
                  <c:v>1.0065209592280555E-2</c:v>
                </c:pt>
                <c:pt idx="675">
                  <c:v>1.0007801340688889E-2</c:v>
                </c:pt>
                <c:pt idx="676">
                  <c:v>9.9465934843209862E-3</c:v>
                </c:pt>
                <c:pt idx="677">
                  <c:v>9.9343893336262552E-3</c:v>
                </c:pt>
                <c:pt idx="678">
                  <c:v>9.9218749903194053E-3</c:v>
                </c:pt>
                <c:pt idx="679">
                  <c:v>9.9130535664037778E-3</c:v>
                </c:pt>
                <c:pt idx="680">
                  <c:v>9.881432943181067E-3</c:v>
                </c:pt>
                <c:pt idx="681">
                  <c:v>9.8349107277983881E-3</c:v>
                </c:pt>
                <c:pt idx="682">
                  <c:v>9.8242045411844493E-3</c:v>
                </c:pt>
                <c:pt idx="683">
                  <c:v>9.8075380743576791E-3</c:v>
                </c:pt>
                <c:pt idx="684">
                  <c:v>9.776824685109705E-3</c:v>
                </c:pt>
                <c:pt idx="685">
                  <c:v>9.7676999701590012E-3</c:v>
                </c:pt>
                <c:pt idx="686">
                  <c:v>9.7187667909668912E-3</c:v>
                </c:pt>
                <c:pt idx="687">
                  <c:v>9.6703294058145053E-3</c:v>
                </c:pt>
                <c:pt idx="688">
                  <c:v>9.6312808989998909E-3</c:v>
                </c:pt>
                <c:pt idx="689">
                  <c:v>9.6312808989998909E-3</c:v>
                </c:pt>
                <c:pt idx="690">
                  <c:v>9.5793331491353089E-3</c:v>
                </c:pt>
                <c:pt idx="691">
                  <c:v>9.5620214167943703E-3</c:v>
                </c:pt>
                <c:pt idx="692">
                  <c:v>9.516999825667536E-3</c:v>
                </c:pt>
                <c:pt idx="693">
                  <c:v>9.4922256014641614E-3</c:v>
                </c:pt>
                <c:pt idx="694">
                  <c:v>9.4922256014641614E-3</c:v>
                </c:pt>
                <c:pt idx="695">
                  <c:v>9.4831070209269123E-3</c:v>
                </c:pt>
                <c:pt idx="696">
                  <c:v>9.4828483906923295E-3</c:v>
                </c:pt>
                <c:pt idx="697">
                  <c:v>9.4819108805750708E-3</c:v>
                </c:pt>
                <c:pt idx="698">
                  <c:v>9.4809734088419379E-3</c:v>
                </c:pt>
                <c:pt idx="699">
                  <c:v>9.4809734088419379E-3</c:v>
                </c:pt>
                <c:pt idx="700">
                  <c:v>9.4790985805558586E-3</c:v>
                </c:pt>
                <c:pt idx="701">
                  <c:v>9.4781612240167953E-3</c:v>
                </c:pt>
                <c:pt idx="702">
                  <c:v>9.4781612240167953E-3</c:v>
                </c:pt>
                <c:pt idx="703">
                  <c:v>9.4781612240167953E-3</c:v>
                </c:pt>
                <c:pt idx="704">
                  <c:v>9.4781612240167953E-3</c:v>
                </c:pt>
                <c:pt idx="705">
                  <c:v>9.4772239058896323E-3</c:v>
                </c:pt>
                <c:pt idx="706">
                  <c:v>9.4772239058896323E-3</c:v>
                </c:pt>
                <c:pt idx="707">
                  <c:v>9.4772239058896323E-3</c:v>
                </c:pt>
                <c:pt idx="708">
                  <c:v>9.4772239058896323E-3</c:v>
                </c:pt>
                <c:pt idx="709">
                  <c:v>9.4772239058896323E-3</c:v>
                </c:pt>
                <c:pt idx="710">
                  <c:v>9.4772239058896323E-3</c:v>
                </c:pt>
                <c:pt idx="711">
                  <c:v>9.4772239058896323E-3</c:v>
                </c:pt>
                <c:pt idx="712">
                  <c:v>9.4772239058896323E-3</c:v>
                </c:pt>
                <c:pt idx="713">
                  <c:v>9.4772239058896323E-3</c:v>
                </c:pt>
                <c:pt idx="714">
                  <c:v>9.4432386923992348E-3</c:v>
                </c:pt>
                <c:pt idx="715">
                  <c:v>9.3097498913013235E-3</c:v>
                </c:pt>
                <c:pt idx="716">
                  <c:v>9.3097498913013235E-3</c:v>
                </c:pt>
                <c:pt idx="717">
                  <c:v>9.2836789044468768E-3</c:v>
                </c:pt>
                <c:pt idx="718">
                  <c:v>9.2366328217424569E-3</c:v>
                </c:pt>
                <c:pt idx="719">
                  <c:v>9.2077802568771711E-3</c:v>
                </c:pt>
                <c:pt idx="720">
                  <c:v>9.2054568793039967E-3</c:v>
                </c:pt>
                <c:pt idx="721">
                  <c:v>9.1835606729665301E-3</c:v>
                </c:pt>
                <c:pt idx="722">
                  <c:v>9.1748547064295066E-3</c:v>
                </c:pt>
                <c:pt idx="723">
                  <c:v>9.1483782617327505E-3</c:v>
                </c:pt>
                <c:pt idx="724">
                  <c:v>9.1393527778560607E-3</c:v>
                </c:pt>
                <c:pt idx="725">
                  <c:v>9.0712741538610531E-3</c:v>
                </c:pt>
                <c:pt idx="726">
                  <c:v>9.0390686770468551E-3</c:v>
                </c:pt>
                <c:pt idx="727">
                  <c:v>8.9366165699552389E-3</c:v>
                </c:pt>
                <c:pt idx="728">
                  <c:v>8.9310211668818598E-3</c:v>
                </c:pt>
                <c:pt idx="729">
                  <c:v>8.8545532107298236E-3</c:v>
                </c:pt>
                <c:pt idx="730">
                  <c:v>8.8105582306924144E-3</c:v>
                </c:pt>
                <c:pt idx="731">
                  <c:v>8.792986359314919E-3</c:v>
                </c:pt>
                <c:pt idx="732">
                  <c:v>8.7568745083597792E-3</c:v>
                </c:pt>
                <c:pt idx="733">
                  <c:v>8.7152410380726807E-3</c:v>
                </c:pt>
                <c:pt idx="734">
                  <c:v>8.7130293585535607E-3</c:v>
                </c:pt>
                <c:pt idx="735">
                  <c:v>8.6685191789616992E-3</c:v>
                </c:pt>
                <c:pt idx="736">
                  <c:v>8.6663190627096071E-3</c:v>
                </c:pt>
                <c:pt idx="737">
                  <c:v>8.6485736616692364E-3</c:v>
                </c:pt>
                <c:pt idx="738">
                  <c:v>8.6485736616692364E-3</c:v>
                </c:pt>
                <c:pt idx="739">
                  <c:v>8.6266333941145169E-3</c:v>
                </c:pt>
                <c:pt idx="740">
                  <c:v>8.6202866860361112E-3</c:v>
                </c:pt>
                <c:pt idx="741">
                  <c:v>8.527126398005137E-3</c:v>
                </c:pt>
                <c:pt idx="742">
                  <c:v>8.5120029949226402E-3</c:v>
                </c:pt>
                <c:pt idx="743">
                  <c:v>8.4289344087308902E-3</c:v>
                </c:pt>
                <c:pt idx="744">
                  <c:v>8.3492797084351866E-3</c:v>
                </c:pt>
                <c:pt idx="745">
                  <c:v>8.3228860660130022E-3</c:v>
                </c:pt>
                <c:pt idx="746">
                  <c:v>8.2917975953349064E-3</c:v>
                </c:pt>
                <c:pt idx="747">
                  <c:v>8.2779890676074174E-3</c:v>
                </c:pt>
                <c:pt idx="748">
                  <c:v>8.23835046777153E-3</c:v>
                </c:pt>
                <c:pt idx="749">
                  <c:v>8.1917369752290119E-3</c:v>
                </c:pt>
                <c:pt idx="750">
                  <c:v>8.1871985433093677E-3</c:v>
                </c:pt>
                <c:pt idx="751">
                  <c:v>8.1793133098370125E-3</c:v>
                </c:pt>
                <c:pt idx="752">
                  <c:v>8.1744714091644844E-3</c:v>
                </c:pt>
                <c:pt idx="753">
                  <c:v>8.1618850328292435E-3</c:v>
                </c:pt>
                <c:pt idx="754">
                  <c:v>8.1332535264359608E-3</c:v>
                </c:pt>
                <c:pt idx="755">
                  <c:v>8.0645034890632263E-3</c:v>
                </c:pt>
                <c:pt idx="756">
                  <c:v>8.0390362197902739E-3</c:v>
                </c:pt>
                <c:pt idx="757">
                  <c:v>8.0302206500496558E-3</c:v>
                </c:pt>
                <c:pt idx="758">
                  <c:v>8.0243433799859539E-3</c:v>
                </c:pt>
                <c:pt idx="759">
                  <c:v>7.9879758442030022E-3</c:v>
                </c:pt>
                <c:pt idx="760">
                  <c:v>7.9838557024624716E-3</c:v>
                </c:pt>
                <c:pt idx="761">
                  <c:v>7.9814209775290693E-3</c:v>
                </c:pt>
                <c:pt idx="762">
                  <c:v>7.9310303590149605E-3</c:v>
                </c:pt>
                <c:pt idx="763">
                  <c:v>7.930412869124541E-3</c:v>
                </c:pt>
                <c:pt idx="764">
                  <c:v>7.928020007156809E-3</c:v>
                </c:pt>
                <c:pt idx="765">
                  <c:v>7.9249226213401452E-3</c:v>
                </c:pt>
                <c:pt idx="766">
                  <c:v>7.8714776487483484E-3</c:v>
                </c:pt>
                <c:pt idx="767">
                  <c:v>7.8254933478390937E-3</c:v>
                </c:pt>
                <c:pt idx="768">
                  <c:v>7.8088883757822837E-3</c:v>
                </c:pt>
                <c:pt idx="769">
                  <c:v>7.8075595199444126E-3</c:v>
                </c:pt>
                <c:pt idx="770">
                  <c:v>7.7864265450535118E-3</c:v>
                </c:pt>
                <c:pt idx="771">
                  <c:v>7.7736298734298144E-3</c:v>
                </c:pt>
                <c:pt idx="772">
                  <c:v>7.7723011161433108E-3</c:v>
                </c:pt>
                <c:pt idx="773">
                  <c:v>7.7717329593815819E-3</c:v>
                </c:pt>
                <c:pt idx="774">
                  <c:v>7.7492711436625266E-3</c:v>
                </c:pt>
                <c:pt idx="775">
                  <c:v>7.7492591159610026E-3</c:v>
                </c:pt>
                <c:pt idx="776">
                  <c:v>7.6504829215325908E-3</c:v>
                </c:pt>
                <c:pt idx="777">
                  <c:v>7.6482503890397307E-3</c:v>
                </c:pt>
                <c:pt idx="778">
                  <c:v>7.5968422135986678E-3</c:v>
                </c:pt>
                <c:pt idx="779">
                  <c:v>7.5592721635761332E-3</c:v>
                </c:pt>
                <c:pt idx="780">
                  <c:v>7.5510270670430422E-3</c:v>
                </c:pt>
                <c:pt idx="781">
                  <c:v>7.5278573051386303E-3</c:v>
                </c:pt>
                <c:pt idx="782">
                  <c:v>7.4996232313651384E-3</c:v>
                </c:pt>
                <c:pt idx="783">
                  <c:v>7.4485520886156398E-3</c:v>
                </c:pt>
                <c:pt idx="784">
                  <c:v>7.4133767461866751E-3</c:v>
                </c:pt>
                <c:pt idx="785">
                  <c:v>7.3300455358687698E-3</c:v>
                </c:pt>
                <c:pt idx="786">
                  <c:v>7.3280499335321185E-3</c:v>
                </c:pt>
                <c:pt idx="787">
                  <c:v>7.305688591557633E-3</c:v>
                </c:pt>
                <c:pt idx="788">
                  <c:v>7.305688591557633E-3</c:v>
                </c:pt>
                <c:pt idx="789">
                  <c:v>7.2843963978355478E-3</c:v>
                </c:pt>
                <c:pt idx="790">
                  <c:v>7.2561225392410488E-3</c:v>
                </c:pt>
                <c:pt idx="791">
                  <c:v>7.2493707137866164E-3</c:v>
                </c:pt>
                <c:pt idx="792">
                  <c:v>7.2163463738753909E-3</c:v>
                </c:pt>
                <c:pt idx="793">
                  <c:v>7.1899360187863562E-3</c:v>
                </c:pt>
                <c:pt idx="794">
                  <c:v>7.1845393477681391E-3</c:v>
                </c:pt>
                <c:pt idx="795">
                  <c:v>7.1763051665239786E-3</c:v>
                </c:pt>
                <c:pt idx="796">
                  <c:v>7.1763051665239786E-3</c:v>
                </c:pt>
                <c:pt idx="797">
                  <c:v>7.1653544092118481E-3</c:v>
                </c:pt>
                <c:pt idx="798">
                  <c:v>7.1111971399024877E-3</c:v>
                </c:pt>
                <c:pt idx="799">
                  <c:v>7.0577527748859926E-3</c:v>
                </c:pt>
                <c:pt idx="800">
                  <c:v>7.0188527777021786E-3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3D-48AB-A4CD-BF1DE4BF3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9407072"/>
        <c:axId val="199941043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5080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RU!$U$3:$U$803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5.224609375</c:v>
                      </c:pt>
                      <c:pt idx="1">
                        <c:v>4.8614501953125</c:v>
                      </c:pt>
                      <c:pt idx="2">
                        <c:v>5.3955078125</c:v>
                      </c:pt>
                      <c:pt idx="3">
                        <c:v>5.46875</c:v>
                      </c:pt>
                      <c:pt idx="4">
                        <c:v>5.55419921875</c:v>
                      </c:pt>
                      <c:pt idx="5">
                        <c:v>5.6714928668478262</c:v>
                      </c:pt>
                      <c:pt idx="6">
                        <c:v>6.123860677083333</c:v>
                      </c:pt>
                      <c:pt idx="7">
                        <c:v>6.7359561011904763</c:v>
                      </c:pt>
                      <c:pt idx="8">
                        <c:v>6.9291548295454541</c:v>
                      </c:pt>
                      <c:pt idx="9">
                        <c:v>6.976318359375</c:v>
                      </c:pt>
                      <c:pt idx="10">
                        <c:v>7.203165690104167</c:v>
                      </c:pt>
                      <c:pt idx="11">
                        <c:v>7.4026925223214288</c:v>
                      </c:pt>
                      <c:pt idx="12">
                        <c:v>7.4111328125</c:v>
                      </c:pt>
                      <c:pt idx="13">
                        <c:v>7.421875</c:v>
                      </c:pt>
                      <c:pt idx="14">
                        <c:v>7.5252648555871211</c:v>
                      </c:pt>
                      <c:pt idx="15">
                        <c:v>7.9848069411057692</c:v>
                      </c:pt>
                      <c:pt idx="16">
                        <c:v>7.999674479166667</c:v>
                      </c:pt>
                      <c:pt idx="17">
                        <c:v>8.0851236979166661</c:v>
                      </c:pt>
                      <c:pt idx="18">
                        <c:v>8.1246512276785712</c:v>
                      </c:pt>
                      <c:pt idx="19">
                        <c:v>8.4513346354166661</c:v>
                      </c:pt>
                      <c:pt idx="20">
                        <c:v>8.656005859375</c:v>
                      </c:pt>
                      <c:pt idx="21">
                        <c:v>8.7189430414244189</c:v>
                      </c:pt>
                      <c:pt idx="22">
                        <c:v>8.72265625</c:v>
                      </c:pt>
                      <c:pt idx="23">
                        <c:v>8.7368807949862646</c:v>
                      </c:pt>
                      <c:pt idx="24">
                        <c:v>8.7368807949862646</c:v>
                      </c:pt>
                      <c:pt idx="25">
                        <c:v>8.87451171875</c:v>
                      </c:pt>
                      <c:pt idx="26">
                        <c:v>8.9738712754360463</c:v>
                      </c:pt>
                      <c:pt idx="27">
                        <c:v>8.9738712754360463</c:v>
                      </c:pt>
                      <c:pt idx="28">
                        <c:v>9.0576171875</c:v>
                      </c:pt>
                      <c:pt idx="29">
                        <c:v>9.08203125</c:v>
                      </c:pt>
                      <c:pt idx="30">
                        <c:v>9.1274095618206523</c:v>
                      </c:pt>
                      <c:pt idx="31">
                        <c:v>9.228515625</c:v>
                      </c:pt>
                      <c:pt idx="32">
                        <c:v>9.43603515625</c:v>
                      </c:pt>
                      <c:pt idx="33">
                        <c:v>9.4419642857142865</c:v>
                      </c:pt>
                      <c:pt idx="34">
                        <c:v>9.4419642857142865</c:v>
                      </c:pt>
                      <c:pt idx="35">
                        <c:v>9.5621744791666661</c:v>
                      </c:pt>
                      <c:pt idx="36">
                        <c:v>9.6906209729381452</c:v>
                      </c:pt>
                      <c:pt idx="37">
                        <c:v>9.6906209729381452</c:v>
                      </c:pt>
                      <c:pt idx="38">
                        <c:v>9.7127278645833339</c:v>
                      </c:pt>
                      <c:pt idx="39">
                        <c:v>10.037667410714286</c:v>
                      </c:pt>
                      <c:pt idx="40">
                        <c:v>10.107421875</c:v>
                      </c:pt>
                      <c:pt idx="41">
                        <c:v>10.14404296875</c:v>
                      </c:pt>
                      <c:pt idx="42">
                        <c:v>10.196940104166666</c:v>
                      </c:pt>
                      <c:pt idx="43">
                        <c:v>10.436536120129871</c:v>
                      </c:pt>
                      <c:pt idx="44">
                        <c:v>10.436536120129871</c:v>
                      </c:pt>
                      <c:pt idx="45">
                        <c:v>10.651312934027779</c:v>
                      </c:pt>
                      <c:pt idx="46">
                        <c:v>10.7666015625</c:v>
                      </c:pt>
                      <c:pt idx="47">
                        <c:v>10.843028192934783</c:v>
                      </c:pt>
                      <c:pt idx="48">
                        <c:v>10.843028192934783</c:v>
                      </c:pt>
                      <c:pt idx="49">
                        <c:v>10.888671875</c:v>
                      </c:pt>
                      <c:pt idx="50">
                        <c:v>10.888671875</c:v>
                      </c:pt>
                      <c:pt idx="51">
                        <c:v>11.170596168154763</c:v>
                      </c:pt>
                      <c:pt idx="52">
                        <c:v>11.200136126893939</c:v>
                      </c:pt>
                      <c:pt idx="53">
                        <c:v>11.2823486328125</c:v>
                      </c:pt>
                      <c:pt idx="54">
                        <c:v>11.348470052083334</c:v>
                      </c:pt>
                      <c:pt idx="55">
                        <c:v>11.350661057692308</c:v>
                      </c:pt>
                      <c:pt idx="56">
                        <c:v>11.390269886363637</c:v>
                      </c:pt>
                      <c:pt idx="57">
                        <c:v>11.4031982421875</c:v>
                      </c:pt>
                      <c:pt idx="58">
                        <c:v>11.56005859375</c:v>
                      </c:pt>
                      <c:pt idx="59">
                        <c:v>11.701189007675438</c:v>
                      </c:pt>
                      <c:pt idx="60">
                        <c:v>11.701189007675438</c:v>
                      </c:pt>
                      <c:pt idx="61">
                        <c:v>11.709359975961538</c:v>
                      </c:pt>
                      <c:pt idx="62">
                        <c:v>11.7559814453125</c:v>
                      </c:pt>
                      <c:pt idx="63">
                        <c:v>11.7559814453125</c:v>
                      </c:pt>
                      <c:pt idx="64">
                        <c:v>12.105794270833334</c:v>
                      </c:pt>
                      <c:pt idx="65">
                        <c:v>12.107631138392858</c:v>
                      </c:pt>
                      <c:pt idx="66">
                        <c:v>12.107631138392858</c:v>
                      </c:pt>
                      <c:pt idx="67">
                        <c:v>12.239583333333334</c:v>
                      </c:pt>
                      <c:pt idx="68">
                        <c:v>12.282966164981618</c:v>
                      </c:pt>
                      <c:pt idx="69">
                        <c:v>12.282966164981618</c:v>
                      </c:pt>
                      <c:pt idx="70">
                        <c:v>12.479654947916666</c:v>
                      </c:pt>
                      <c:pt idx="71">
                        <c:v>12.545340401785714</c:v>
                      </c:pt>
                      <c:pt idx="72">
                        <c:v>12.554931640625</c:v>
                      </c:pt>
                      <c:pt idx="73">
                        <c:v>12.596435546875</c:v>
                      </c:pt>
                      <c:pt idx="74">
                        <c:v>12.596435546875</c:v>
                      </c:pt>
                      <c:pt idx="75">
                        <c:v>12.596435546875</c:v>
                      </c:pt>
                      <c:pt idx="76">
                        <c:v>12.611490885416666</c:v>
                      </c:pt>
                      <c:pt idx="77">
                        <c:v>12.611490885416666</c:v>
                      </c:pt>
                      <c:pt idx="78">
                        <c:v>12.61566162109375</c:v>
                      </c:pt>
                      <c:pt idx="79">
                        <c:v>12.758275082236842</c:v>
                      </c:pt>
                      <c:pt idx="80">
                        <c:v>12.758275082236842</c:v>
                      </c:pt>
                      <c:pt idx="81">
                        <c:v>12.934426700367647</c:v>
                      </c:pt>
                      <c:pt idx="82">
                        <c:v>12.949006453804348</c:v>
                      </c:pt>
                      <c:pt idx="83">
                        <c:v>12.9913330078125</c:v>
                      </c:pt>
                      <c:pt idx="84">
                        <c:v>13.0096435546875</c:v>
                      </c:pt>
                      <c:pt idx="85">
                        <c:v>13.395182291666666</c:v>
                      </c:pt>
                      <c:pt idx="86">
                        <c:v>13.395182291666666</c:v>
                      </c:pt>
                      <c:pt idx="87">
                        <c:v>13.423919677734375</c:v>
                      </c:pt>
                      <c:pt idx="88">
                        <c:v>13.597571331521738</c:v>
                      </c:pt>
                      <c:pt idx="89">
                        <c:v>13.720703125</c:v>
                      </c:pt>
                      <c:pt idx="90">
                        <c:v>13.928692157451923</c:v>
                      </c:pt>
                      <c:pt idx="91">
                        <c:v>13.928692157451923</c:v>
                      </c:pt>
                      <c:pt idx="92">
                        <c:v>13.935004340277779</c:v>
                      </c:pt>
                      <c:pt idx="93">
                        <c:v>14.134385850694445</c:v>
                      </c:pt>
                      <c:pt idx="94">
                        <c:v>14.3585205078125</c:v>
                      </c:pt>
                      <c:pt idx="95">
                        <c:v>14.3585205078125</c:v>
                      </c:pt>
                      <c:pt idx="96">
                        <c:v>14.442661830357142</c:v>
                      </c:pt>
                      <c:pt idx="97">
                        <c:v>14.44549560546875</c:v>
                      </c:pt>
                      <c:pt idx="98">
                        <c:v>14.4561767578125</c:v>
                      </c:pt>
                      <c:pt idx="99">
                        <c:v>14.460644531250001</c:v>
                      </c:pt>
                      <c:pt idx="100">
                        <c:v>14.516379616477273</c:v>
                      </c:pt>
                      <c:pt idx="101">
                        <c:v>14.700082632211538</c:v>
                      </c:pt>
                      <c:pt idx="102">
                        <c:v>14.75830078125</c:v>
                      </c:pt>
                      <c:pt idx="103">
                        <c:v>14.873072044136597</c:v>
                      </c:pt>
                      <c:pt idx="104">
                        <c:v>14.968080873842593</c:v>
                      </c:pt>
                      <c:pt idx="105">
                        <c:v>15.01953125</c:v>
                      </c:pt>
                      <c:pt idx="106">
                        <c:v>15.1385498046875</c:v>
                      </c:pt>
                      <c:pt idx="107">
                        <c:v>15.1904296875</c:v>
                      </c:pt>
                      <c:pt idx="108">
                        <c:v>15.192522321428571</c:v>
                      </c:pt>
                      <c:pt idx="109">
                        <c:v>15.364583333333334</c:v>
                      </c:pt>
                      <c:pt idx="110">
                        <c:v>15.374200994318182</c:v>
                      </c:pt>
                      <c:pt idx="111">
                        <c:v>15.374200994318182</c:v>
                      </c:pt>
                      <c:pt idx="112">
                        <c:v>15.376790364583334</c:v>
                      </c:pt>
                      <c:pt idx="113">
                        <c:v>15.39306640625</c:v>
                      </c:pt>
                      <c:pt idx="114">
                        <c:v>15.458170572916666</c:v>
                      </c:pt>
                      <c:pt idx="115">
                        <c:v>15.470747514204545</c:v>
                      </c:pt>
                      <c:pt idx="116">
                        <c:v>15.478909400201612</c:v>
                      </c:pt>
                      <c:pt idx="117">
                        <c:v>15.478909400201612</c:v>
                      </c:pt>
                      <c:pt idx="118">
                        <c:v>15.56396484375</c:v>
                      </c:pt>
                      <c:pt idx="119">
                        <c:v>15.638563368055555</c:v>
                      </c:pt>
                      <c:pt idx="120">
                        <c:v>15.688096083603897</c:v>
                      </c:pt>
                      <c:pt idx="121">
                        <c:v>15.701392389112904</c:v>
                      </c:pt>
                      <c:pt idx="122">
                        <c:v>15.737487222546729</c:v>
                      </c:pt>
                      <c:pt idx="123">
                        <c:v>15.89599609375</c:v>
                      </c:pt>
                      <c:pt idx="124">
                        <c:v>15.90576171875</c:v>
                      </c:pt>
                      <c:pt idx="125">
                        <c:v>16.19873046875</c:v>
                      </c:pt>
                      <c:pt idx="126">
                        <c:v>16.19873046875</c:v>
                      </c:pt>
                      <c:pt idx="127">
                        <c:v>16.23984888980263</c:v>
                      </c:pt>
                      <c:pt idx="128">
                        <c:v>16.243403008643618</c:v>
                      </c:pt>
                      <c:pt idx="129">
                        <c:v>16.243403008643618</c:v>
                      </c:pt>
                      <c:pt idx="130">
                        <c:v>16.253662109375</c:v>
                      </c:pt>
                      <c:pt idx="131">
                        <c:v>16.2841796875</c:v>
                      </c:pt>
                      <c:pt idx="132">
                        <c:v>16.32080078125</c:v>
                      </c:pt>
                      <c:pt idx="133">
                        <c:v>16.324168238146552</c:v>
                      </c:pt>
                      <c:pt idx="134">
                        <c:v>16.339111328125</c:v>
                      </c:pt>
                      <c:pt idx="135">
                        <c:v>16.34521484375</c:v>
                      </c:pt>
                      <c:pt idx="136">
                        <c:v>16.40380859375</c:v>
                      </c:pt>
                      <c:pt idx="137">
                        <c:v>16.40380859375</c:v>
                      </c:pt>
                      <c:pt idx="138">
                        <c:v>16.460626775568183</c:v>
                      </c:pt>
                      <c:pt idx="139">
                        <c:v>16.460626775568183</c:v>
                      </c:pt>
                      <c:pt idx="140">
                        <c:v>16.46728515625</c:v>
                      </c:pt>
                      <c:pt idx="141">
                        <c:v>16.863458806818183</c:v>
                      </c:pt>
                      <c:pt idx="142">
                        <c:v>16.943746899801589</c:v>
                      </c:pt>
                      <c:pt idx="143">
                        <c:v>17.002650669642858</c:v>
                      </c:pt>
                      <c:pt idx="144">
                        <c:v>17.028326737253291</c:v>
                      </c:pt>
                      <c:pt idx="145">
                        <c:v>17.038302951388889</c:v>
                      </c:pt>
                      <c:pt idx="146">
                        <c:v>17.038302951388889</c:v>
                      </c:pt>
                      <c:pt idx="147">
                        <c:v>17.038302951388889</c:v>
                      </c:pt>
                      <c:pt idx="148">
                        <c:v>17.038302951388889</c:v>
                      </c:pt>
                      <c:pt idx="149">
                        <c:v>17.038302951388889</c:v>
                      </c:pt>
                      <c:pt idx="150">
                        <c:v>17.038302951388889</c:v>
                      </c:pt>
                      <c:pt idx="151">
                        <c:v>17.038302951388889</c:v>
                      </c:pt>
                      <c:pt idx="152">
                        <c:v>17.038302951388889</c:v>
                      </c:pt>
                      <c:pt idx="153">
                        <c:v>17.233012635030864</c:v>
                      </c:pt>
                      <c:pt idx="154">
                        <c:v>17.335603675063776</c:v>
                      </c:pt>
                      <c:pt idx="155">
                        <c:v>17.337472098214285</c:v>
                      </c:pt>
                      <c:pt idx="156">
                        <c:v>17.365056818181817</c:v>
                      </c:pt>
                      <c:pt idx="157">
                        <c:v>17.4560546875</c:v>
                      </c:pt>
                      <c:pt idx="158">
                        <c:v>17.512864332932693</c:v>
                      </c:pt>
                      <c:pt idx="159">
                        <c:v>17.535400390625</c:v>
                      </c:pt>
                      <c:pt idx="160">
                        <c:v>17.559814453125</c:v>
                      </c:pt>
                      <c:pt idx="161">
                        <c:v>17.6171875</c:v>
                      </c:pt>
                      <c:pt idx="162">
                        <c:v>17.6171875</c:v>
                      </c:pt>
                      <c:pt idx="163">
                        <c:v>17.7001953125</c:v>
                      </c:pt>
                      <c:pt idx="164">
                        <c:v>17.78599001326651</c:v>
                      </c:pt>
                      <c:pt idx="165">
                        <c:v>17.824613131009617</c:v>
                      </c:pt>
                      <c:pt idx="166">
                        <c:v>18.04107666015625</c:v>
                      </c:pt>
                      <c:pt idx="167">
                        <c:v>18.04107666015625</c:v>
                      </c:pt>
                      <c:pt idx="168">
                        <c:v>18.068150111607142</c:v>
                      </c:pt>
                      <c:pt idx="169">
                        <c:v>18.252054850260418</c:v>
                      </c:pt>
                      <c:pt idx="170">
                        <c:v>18.252054850260418</c:v>
                      </c:pt>
                      <c:pt idx="171">
                        <c:v>18.259499289772727</c:v>
                      </c:pt>
                      <c:pt idx="172">
                        <c:v>18.36725050403226</c:v>
                      </c:pt>
                      <c:pt idx="173">
                        <c:v>18.50482488082627</c:v>
                      </c:pt>
                      <c:pt idx="174">
                        <c:v>18.515777587890625</c:v>
                      </c:pt>
                      <c:pt idx="175">
                        <c:v>18.515777587890625</c:v>
                      </c:pt>
                      <c:pt idx="176">
                        <c:v>18.571888316761363</c:v>
                      </c:pt>
                      <c:pt idx="177">
                        <c:v>18.631998697916668</c:v>
                      </c:pt>
                      <c:pt idx="178">
                        <c:v>18.660481770833332</c:v>
                      </c:pt>
                      <c:pt idx="179">
                        <c:v>18.660481770833332</c:v>
                      </c:pt>
                      <c:pt idx="180">
                        <c:v>18.660481770833332</c:v>
                      </c:pt>
                      <c:pt idx="181">
                        <c:v>18.660481770833332</c:v>
                      </c:pt>
                      <c:pt idx="182">
                        <c:v>18.660481770833332</c:v>
                      </c:pt>
                      <c:pt idx="183">
                        <c:v>18.660481770833332</c:v>
                      </c:pt>
                      <c:pt idx="184">
                        <c:v>18.660481770833332</c:v>
                      </c:pt>
                      <c:pt idx="185">
                        <c:v>18.660481770833332</c:v>
                      </c:pt>
                      <c:pt idx="186">
                        <c:v>18.660481770833332</c:v>
                      </c:pt>
                      <c:pt idx="187">
                        <c:v>18.660481770833332</c:v>
                      </c:pt>
                      <c:pt idx="188">
                        <c:v>18.690708705357142</c:v>
                      </c:pt>
                      <c:pt idx="189">
                        <c:v>18.701171875</c:v>
                      </c:pt>
                      <c:pt idx="190">
                        <c:v>18.701171875</c:v>
                      </c:pt>
                      <c:pt idx="191">
                        <c:v>18.701171875</c:v>
                      </c:pt>
                      <c:pt idx="192">
                        <c:v>18.701171875</c:v>
                      </c:pt>
                      <c:pt idx="193">
                        <c:v>18.701171875</c:v>
                      </c:pt>
                      <c:pt idx="194">
                        <c:v>18.788308244410569</c:v>
                      </c:pt>
                      <c:pt idx="195">
                        <c:v>19.05029296875</c:v>
                      </c:pt>
                      <c:pt idx="196">
                        <c:v>19.096936677631579</c:v>
                      </c:pt>
                      <c:pt idx="197">
                        <c:v>19.169921875</c:v>
                      </c:pt>
                      <c:pt idx="198">
                        <c:v>19.23828125</c:v>
                      </c:pt>
                      <c:pt idx="199">
                        <c:v>19.247395833333332</c:v>
                      </c:pt>
                      <c:pt idx="200">
                        <c:v>19.284889914772727</c:v>
                      </c:pt>
                      <c:pt idx="201">
                        <c:v>19.284889914772727</c:v>
                      </c:pt>
                      <c:pt idx="202">
                        <c:v>19.291334885817307</c:v>
                      </c:pt>
                      <c:pt idx="203">
                        <c:v>19.294915231717688</c:v>
                      </c:pt>
                      <c:pt idx="204">
                        <c:v>19.320611884124087</c:v>
                      </c:pt>
                      <c:pt idx="205">
                        <c:v>19.326171875</c:v>
                      </c:pt>
                      <c:pt idx="206">
                        <c:v>19.3603515625</c:v>
                      </c:pt>
                      <c:pt idx="207">
                        <c:v>19.5068359375</c:v>
                      </c:pt>
                      <c:pt idx="208">
                        <c:v>19.5068359375</c:v>
                      </c:pt>
                      <c:pt idx="209">
                        <c:v>19.534098307291668</c:v>
                      </c:pt>
                      <c:pt idx="210">
                        <c:v>19.53857421875</c:v>
                      </c:pt>
                      <c:pt idx="211">
                        <c:v>19.5953369140625</c:v>
                      </c:pt>
                      <c:pt idx="212">
                        <c:v>19.5953369140625</c:v>
                      </c:pt>
                      <c:pt idx="213">
                        <c:v>19.5953369140625</c:v>
                      </c:pt>
                      <c:pt idx="214">
                        <c:v>19.5953369140625</c:v>
                      </c:pt>
                      <c:pt idx="215">
                        <c:v>19.5953369140625</c:v>
                      </c:pt>
                      <c:pt idx="216">
                        <c:v>19.626389336340207</c:v>
                      </c:pt>
                      <c:pt idx="217">
                        <c:v>19.646857766544116</c:v>
                      </c:pt>
                      <c:pt idx="218">
                        <c:v>19.646857766544116</c:v>
                      </c:pt>
                      <c:pt idx="219">
                        <c:v>19.664126536885245</c:v>
                      </c:pt>
                      <c:pt idx="220">
                        <c:v>19.674479166666668</c:v>
                      </c:pt>
                      <c:pt idx="221">
                        <c:v>19.67529296875</c:v>
                      </c:pt>
                      <c:pt idx="222">
                        <c:v>19.676106770833332</c:v>
                      </c:pt>
                      <c:pt idx="223">
                        <c:v>19.676106770833332</c:v>
                      </c:pt>
                      <c:pt idx="224">
                        <c:v>19.676106770833332</c:v>
                      </c:pt>
                      <c:pt idx="225">
                        <c:v>19.676106770833332</c:v>
                      </c:pt>
                      <c:pt idx="226">
                        <c:v>19.676106770833332</c:v>
                      </c:pt>
                      <c:pt idx="227">
                        <c:v>19.699143629807693</c:v>
                      </c:pt>
                      <c:pt idx="228">
                        <c:v>19.702627144607842</c:v>
                      </c:pt>
                      <c:pt idx="229">
                        <c:v>19.759114583333332</c:v>
                      </c:pt>
                      <c:pt idx="230">
                        <c:v>19.759114583333332</c:v>
                      </c:pt>
                      <c:pt idx="231">
                        <c:v>19.759114583333332</c:v>
                      </c:pt>
                      <c:pt idx="232">
                        <c:v>19.759114583333332</c:v>
                      </c:pt>
                      <c:pt idx="233">
                        <c:v>19.759114583333332</c:v>
                      </c:pt>
                      <c:pt idx="234">
                        <c:v>19.824749490489129</c:v>
                      </c:pt>
                      <c:pt idx="235">
                        <c:v>19.824749490489129</c:v>
                      </c:pt>
                      <c:pt idx="236">
                        <c:v>19.84805152529762</c:v>
                      </c:pt>
                      <c:pt idx="237">
                        <c:v>19.910437781531531</c:v>
                      </c:pt>
                      <c:pt idx="238">
                        <c:v>19.928609913793103</c:v>
                      </c:pt>
                      <c:pt idx="239">
                        <c:v>19.928609913793103</c:v>
                      </c:pt>
                      <c:pt idx="240">
                        <c:v>19.996861049107142</c:v>
                      </c:pt>
                      <c:pt idx="241">
                        <c:v>19.996861049107142</c:v>
                      </c:pt>
                      <c:pt idx="242">
                        <c:v>20.00732421875</c:v>
                      </c:pt>
                      <c:pt idx="243">
                        <c:v>20.152209051724139</c:v>
                      </c:pt>
                      <c:pt idx="244">
                        <c:v>20.1611328125</c:v>
                      </c:pt>
                      <c:pt idx="245">
                        <c:v>20.1611328125</c:v>
                      </c:pt>
                      <c:pt idx="246">
                        <c:v>20.231119791666668</c:v>
                      </c:pt>
                      <c:pt idx="247">
                        <c:v>20.267427884615383</c:v>
                      </c:pt>
                      <c:pt idx="248">
                        <c:v>20.28076171875</c:v>
                      </c:pt>
                      <c:pt idx="249">
                        <c:v>20.33203125</c:v>
                      </c:pt>
                      <c:pt idx="250">
                        <c:v>20.463943481445312</c:v>
                      </c:pt>
                      <c:pt idx="251">
                        <c:v>20.52001953125</c:v>
                      </c:pt>
                      <c:pt idx="252">
                        <c:v>20.536295572916668</c:v>
                      </c:pt>
                      <c:pt idx="253">
                        <c:v>20.613606770833332</c:v>
                      </c:pt>
                      <c:pt idx="254">
                        <c:v>20.613606770833332</c:v>
                      </c:pt>
                      <c:pt idx="255">
                        <c:v>20.613606770833332</c:v>
                      </c:pt>
                      <c:pt idx="256">
                        <c:v>20.613606770833332</c:v>
                      </c:pt>
                      <c:pt idx="257">
                        <c:v>20.613606770833332</c:v>
                      </c:pt>
                      <c:pt idx="258">
                        <c:v>20.6146240234375</c:v>
                      </c:pt>
                      <c:pt idx="259">
                        <c:v>20.6298828125</c:v>
                      </c:pt>
                      <c:pt idx="260">
                        <c:v>20.64208984375</c:v>
                      </c:pt>
                      <c:pt idx="261">
                        <c:v>20.64208984375</c:v>
                      </c:pt>
                      <c:pt idx="262">
                        <c:v>20.64208984375</c:v>
                      </c:pt>
                      <c:pt idx="263">
                        <c:v>20.64208984375</c:v>
                      </c:pt>
                      <c:pt idx="264">
                        <c:v>20.64208984375</c:v>
                      </c:pt>
                      <c:pt idx="265">
                        <c:v>20.64208984375</c:v>
                      </c:pt>
                      <c:pt idx="266">
                        <c:v>20.64208984375</c:v>
                      </c:pt>
                      <c:pt idx="267">
                        <c:v>20.64208984375</c:v>
                      </c:pt>
                      <c:pt idx="268">
                        <c:v>20.64208984375</c:v>
                      </c:pt>
                      <c:pt idx="269">
                        <c:v>20.64208984375</c:v>
                      </c:pt>
                      <c:pt idx="270">
                        <c:v>20.64208984375</c:v>
                      </c:pt>
                      <c:pt idx="271">
                        <c:v>20.64208984375</c:v>
                      </c:pt>
                      <c:pt idx="272">
                        <c:v>20.64208984375</c:v>
                      </c:pt>
                      <c:pt idx="273">
                        <c:v>20.64208984375</c:v>
                      </c:pt>
                      <c:pt idx="274">
                        <c:v>20.64208984375</c:v>
                      </c:pt>
                      <c:pt idx="275">
                        <c:v>20.64208984375</c:v>
                      </c:pt>
                      <c:pt idx="276">
                        <c:v>20.64208984375</c:v>
                      </c:pt>
                      <c:pt idx="277">
                        <c:v>20.646158854166668</c:v>
                      </c:pt>
                      <c:pt idx="278">
                        <c:v>20.66650390625</c:v>
                      </c:pt>
                      <c:pt idx="279">
                        <c:v>20.674641927083332</c:v>
                      </c:pt>
                      <c:pt idx="280">
                        <c:v>20.674641927083332</c:v>
                      </c:pt>
                      <c:pt idx="281">
                        <c:v>20.6787109375</c:v>
                      </c:pt>
                      <c:pt idx="282">
                        <c:v>20.6787109375</c:v>
                      </c:pt>
                      <c:pt idx="283">
                        <c:v>20.686848958333332</c:v>
                      </c:pt>
                      <c:pt idx="284">
                        <c:v>20.69091796875</c:v>
                      </c:pt>
                      <c:pt idx="285">
                        <c:v>20.69091796875</c:v>
                      </c:pt>
                      <c:pt idx="286">
                        <c:v>20.69854736328125</c:v>
                      </c:pt>
                      <c:pt idx="287">
                        <c:v>20.703125</c:v>
                      </c:pt>
                      <c:pt idx="288">
                        <c:v>20.711263020833332</c:v>
                      </c:pt>
                      <c:pt idx="289">
                        <c:v>20.711263020833332</c:v>
                      </c:pt>
                      <c:pt idx="290">
                        <c:v>20.71533203125</c:v>
                      </c:pt>
                      <c:pt idx="291">
                        <c:v>20.71533203125</c:v>
                      </c:pt>
                      <c:pt idx="292">
                        <c:v>20.719401041666668</c:v>
                      </c:pt>
                      <c:pt idx="293">
                        <c:v>20.735677083333332</c:v>
                      </c:pt>
                      <c:pt idx="294">
                        <c:v>20.73974609375</c:v>
                      </c:pt>
                      <c:pt idx="295">
                        <c:v>20.73974609375</c:v>
                      </c:pt>
                      <c:pt idx="296">
                        <c:v>20.743815104166668</c:v>
                      </c:pt>
                      <c:pt idx="297">
                        <c:v>20.747884114583332</c:v>
                      </c:pt>
                      <c:pt idx="298">
                        <c:v>20.76416015625</c:v>
                      </c:pt>
                      <c:pt idx="299">
                        <c:v>20.784505208333332</c:v>
                      </c:pt>
                      <c:pt idx="300">
                        <c:v>20.784505208333332</c:v>
                      </c:pt>
                      <c:pt idx="301">
                        <c:v>20.8587646484375</c:v>
                      </c:pt>
                      <c:pt idx="302">
                        <c:v>20.928400213068183</c:v>
                      </c:pt>
                      <c:pt idx="303">
                        <c:v>21.09375</c:v>
                      </c:pt>
                      <c:pt idx="304">
                        <c:v>21.1865234375</c:v>
                      </c:pt>
                      <c:pt idx="305">
                        <c:v>21.233661358173077</c:v>
                      </c:pt>
                      <c:pt idx="306">
                        <c:v>21.357421875</c:v>
                      </c:pt>
                      <c:pt idx="307">
                        <c:v>21.430239470108695</c:v>
                      </c:pt>
                      <c:pt idx="308">
                        <c:v>21.498801491477273</c:v>
                      </c:pt>
                      <c:pt idx="309">
                        <c:v>21.551513671875</c:v>
                      </c:pt>
                      <c:pt idx="310">
                        <c:v>21.649169921875</c:v>
                      </c:pt>
                      <c:pt idx="311">
                        <c:v>21.855864653716218</c:v>
                      </c:pt>
                      <c:pt idx="312">
                        <c:v>21.97265625</c:v>
                      </c:pt>
                      <c:pt idx="313">
                        <c:v>21.97265625</c:v>
                      </c:pt>
                      <c:pt idx="314">
                        <c:v>21.97265625</c:v>
                      </c:pt>
                      <c:pt idx="315">
                        <c:v>21.97265625</c:v>
                      </c:pt>
                      <c:pt idx="316">
                        <c:v>21.97265625</c:v>
                      </c:pt>
                      <c:pt idx="317">
                        <c:v>21.97265625</c:v>
                      </c:pt>
                      <c:pt idx="318">
                        <c:v>21.981201171875</c:v>
                      </c:pt>
                      <c:pt idx="319">
                        <c:v>22.08721454326923</c:v>
                      </c:pt>
                      <c:pt idx="320">
                        <c:v>22.087751116071427</c:v>
                      </c:pt>
                      <c:pt idx="321">
                        <c:v>22.235107421875</c:v>
                      </c:pt>
                      <c:pt idx="322">
                        <c:v>22.24365234375</c:v>
                      </c:pt>
                      <c:pt idx="323">
                        <c:v>22.244083180147058</c:v>
                      </c:pt>
                      <c:pt idx="324">
                        <c:v>22.310384114583332</c:v>
                      </c:pt>
                      <c:pt idx="325">
                        <c:v>22.310384114583332</c:v>
                      </c:pt>
                      <c:pt idx="326">
                        <c:v>22.345842633928573</c:v>
                      </c:pt>
                      <c:pt idx="327">
                        <c:v>22.408582899305557</c:v>
                      </c:pt>
                      <c:pt idx="328">
                        <c:v>22.419026692708332</c:v>
                      </c:pt>
                      <c:pt idx="329">
                        <c:v>22.419026692708332</c:v>
                      </c:pt>
                      <c:pt idx="330">
                        <c:v>22.419026692708332</c:v>
                      </c:pt>
                      <c:pt idx="331">
                        <c:v>22.419026692708332</c:v>
                      </c:pt>
                      <c:pt idx="332">
                        <c:v>22.419026692708332</c:v>
                      </c:pt>
                      <c:pt idx="333">
                        <c:v>22.419026692708332</c:v>
                      </c:pt>
                      <c:pt idx="334">
                        <c:v>22.419026692708332</c:v>
                      </c:pt>
                      <c:pt idx="335">
                        <c:v>22.419026692708332</c:v>
                      </c:pt>
                      <c:pt idx="336">
                        <c:v>22.4639892578125</c:v>
                      </c:pt>
                      <c:pt idx="337">
                        <c:v>22.478399213576157</c:v>
                      </c:pt>
                      <c:pt idx="338">
                        <c:v>22.536917713200936</c:v>
                      </c:pt>
                      <c:pt idx="339">
                        <c:v>22.567352993797709</c:v>
                      </c:pt>
                      <c:pt idx="340">
                        <c:v>22.639016544117649</c:v>
                      </c:pt>
                      <c:pt idx="341">
                        <c:v>22.6435546875</c:v>
                      </c:pt>
                      <c:pt idx="342">
                        <c:v>22.76611328125</c:v>
                      </c:pt>
                      <c:pt idx="343">
                        <c:v>22.91259765625</c:v>
                      </c:pt>
                      <c:pt idx="344">
                        <c:v>22.913953993055557</c:v>
                      </c:pt>
                      <c:pt idx="345">
                        <c:v>22.984095982142858</c:v>
                      </c:pt>
                      <c:pt idx="346">
                        <c:v>23.06640625</c:v>
                      </c:pt>
                      <c:pt idx="347">
                        <c:v>23.248291015625</c:v>
                      </c:pt>
                      <c:pt idx="348">
                        <c:v>23.436517825071839</c:v>
                      </c:pt>
                      <c:pt idx="349">
                        <c:v>23.493353754496404</c:v>
                      </c:pt>
                      <c:pt idx="350">
                        <c:v>23.53515625</c:v>
                      </c:pt>
                      <c:pt idx="351">
                        <c:v>23.54736328125</c:v>
                      </c:pt>
                      <c:pt idx="352">
                        <c:v>23.592847014126711</c:v>
                      </c:pt>
                      <c:pt idx="353">
                        <c:v>23.626708984375</c:v>
                      </c:pt>
                      <c:pt idx="354">
                        <c:v>23.716042258522727</c:v>
                      </c:pt>
                      <c:pt idx="355">
                        <c:v>23.780194450827207</c:v>
                      </c:pt>
                      <c:pt idx="356">
                        <c:v>23.780194450827207</c:v>
                      </c:pt>
                      <c:pt idx="357">
                        <c:v>23.83563701923077</c:v>
                      </c:pt>
                      <c:pt idx="358">
                        <c:v>24.0478515625</c:v>
                      </c:pt>
                      <c:pt idx="359">
                        <c:v>24.170922451331968</c:v>
                      </c:pt>
                      <c:pt idx="360">
                        <c:v>24.192181755514707</c:v>
                      </c:pt>
                      <c:pt idx="361">
                        <c:v>24.226888020833332</c:v>
                      </c:pt>
                      <c:pt idx="362">
                        <c:v>24.239501953125</c:v>
                      </c:pt>
                      <c:pt idx="363">
                        <c:v>24.256533668154763</c:v>
                      </c:pt>
                      <c:pt idx="364">
                        <c:v>24.416775173611111</c:v>
                      </c:pt>
                      <c:pt idx="365">
                        <c:v>24.509499289772727</c:v>
                      </c:pt>
                      <c:pt idx="366">
                        <c:v>24.778238932291668</c:v>
                      </c:pt>
                      <c:pt idx="367">
                        <c:v>24.799159787735849</c:v>
                      </c:pt>
                      <c:pt idx="368">
                        <c:v>24.899664157774389</c:v>
                      </c:pt>
                      <c:pt idx="369">
                        <c:v>24.977620442708332</c:v>
                      </c:pt>
                      <c:pt idx="370">
                        <c:v>24.979654947916668</c:v>
                      </c:pt>
                      <c:pt idx="371">
                        <c:v>24.992231889204547</c:v>
                      </c:pt>
                      <c:pt idx="372">
                        <c:v>25.020345052083332</c:v>
                      </c:pt>
                      <c:pt idx="373">
                        <c:v>25.164794921875</c:v>
                      </c:pt>
                      <c:pt idx="374">
                        <c:v>25.185546875</c:v>
                      </c:pt>
                      <c:pt idx="375">
                        <c:v>25.20751953125</c:v>
                      </c:pt>
                      <c:pt idx="376">
                        <c:v>25.390625</c:v>
                      </c:pt>
                      <c:pt idx="377">
                        <c:v>25.405120849609375</c:v>
                      </c:pt>
                      <c:pt idx="378">
                        <c:v>25.4150390625</c:v>
                      </c:pt>
                      <c:pt idx="379">
                        <c:v>25.42724609375</c:v>
                      </c:pt>
                      <c:pt idx="380">
                        <c:v>25.432477678571427</c:v>
                      </c:pt>
                      <c:pt idx="381">
                        <c:v>25.49591064453125</c:v>
                      </c:pt>
                      <c:pt idx="382">
                        <c:v>25.5615234375</c:v>
                      </c:pt>
                      <c:pt idx="383">
                        <c:v>25.5615234375</c:v>
                      </c:pt>
                      <c:pt idx="384">
                        <c:v>25.592041015625</c:v>
                      </c:pt>
                      <c:pt idx="385">
                        <c:v>25.60096153846154</c:v>
                      </c:pt>
                      <c:pt idx="386">
                        <c:v>25.6317138671875</c:v>
                      </c:pt>
                      <c:pt idx="387">
                        <c:v>25.63323974609375</c:v>
                      </c:pt>
                      <c:pt idx="388">
                        <c:v>25.63323974609375</c:v>
                      </c:pt>
                      <c:pt idx="389">
                        <c:v>25.63629150390625</c:v>
                      </c:pt>
                      <c:pt idx="390">
                        <c:v>25.63629150390625</c:v>
                      </c:pt>
                      <c:pt idx="391">
                        <c:v>25.732421875</c:v>
                      </c:pt>
                      <c:pt idx="392">
                        <c:v>25.732421875</c:v>
                      </c:pt>
                      <c:pt idx="393">
                        <c:v>25.746506911057693</c:v>
                      </c:pt>
                      <c:pt idx="394">
                        <c:v>25.7568359375</c:v>
                      </c:pt>
                      <c:pt idx="395">
                        <c:v>25.801595052083332</c:v>
                      </c:pt>
                      <c:pt idx="396">
                        <c:v>25.826009114583332</c:v>
                      </c:pt>
                      <c:pt idx="397">
                        <c:v>25.826009114583332</c:v>
                      </c:pt>
                      <c:pt idx="398">
                        <c:v>25.830078125</c:v>
                      </c:pt>
                      <c:pt idx="399">
                        <c:v>26.1474609375</c:v>
                      </c:pt>
                      <c:pt idx="400">
                        <c:v>26.157595076650942</c:v>
                      </c:pt>
                      <c:pt idx="401">
                        <c:v>26.269172219669116</c:v>
                      </c:pt>
                      <c:pt idx="402">
                        <c:v>26.389857700892858</c:v>
                      </c:pt>
                      <c:pt idx="403">
                        <c:v>26.42822265625</c:v>
                      </c:pt>
                      <c:pt idx="404">
                        <c:v>26.42822265625</c:v>
                      </c:pt>
                      <c:pt idx="405">
                        <c:v>26.441786024305557</c:v>
                      </c:pt>
                      <c:pt idx="406">
                        <c:v>26.8310546875</c:v>
                      </c:pt>
                      <c:pt idx="407">
                        <c:v>26.839192708333332</c:v>
                      </c:pt>
                      <c:pt idx="408">
                        <c:v>26.9775390625</c:v>
                      </c:pt>
                      <c:pt idx="409">
                        <c:v>27.1240234375</c:v>
                      </c:pt>
                      <c:pt idx="410">
                        <c:v>27.2021484375</c:v>
                      </c:pt>
                      <c:pt idx="411">
                        <c:v>27.296357996323529</c:v>
                      </c:pt>
                      <c:pt idx="412">
                        <c:v>27.38037109375</c:v>
                      </c:pt>
                      <c:pt idx="413">
                        <c:v>27.458052201704547</c:v>
                      </c:pt>
                      <c:pt idx="414">
                        <c:v>27.508544921875</c:v>
                      </c:pt>
                      <c:pt idx="415">
                        <c:v>27.5390625</c:v>
                      </c:pt>
                      <c:pt idx="416">
                        <c:v>27.55126953125</c:v>
                      </c:pt>
                      <c:pt idx="417">
                        <c:v>27.55126953125</c:v>
                      </c:pt>
                      <c:pt idx="418">
                        <c:v>27.567545572916668</c:v>
                      </c:pt>
                      <c:pt idx="419">
                        <c:v>27.702574517316879</c:v>
                      </c:pt>
                      <c:pt idx="420">
                        <c:v>27.74609375</c:v>
                      </c:pt>
                      <c:pt idx="421">
                        <c:v>27.77454464934593</c:v>
                      </c:pt>
                      <c:pt idx="422">
                        <c:v>27.915637897995282</c:v>
                      </c:pt>
                      <c:pt idx="423">
                        <c:v>28.0792236328125</c:v>
                      </c:pt>
                      <c:pt idx="424">
                        <c:v>28.0914306640625</c:v>
                      </c:pt>
                      <c:pt idx="425">
                        <c:v>28.0914306640625</c:v>
                      </c:pt>
                      <c:pt idx="426">
                        <c:v>28.1097412109375</c:v>
                      </c:pt>
                      <c:pt idx="427">
                        <c:v>28.1097412109375</c:v>
                      </c:pt>
                      <c:pt idx="428">
                        <c:v>28.11279296875</c:v>
                      </c:pt>
                      <c:pt idx="429">
                        <c:v>28.1158447265625</c:v>
                      </c:pt>
                      <c:pt idx="430">
                        <c:v>28.1219482421875</c:v>
                      </c:pt>
                      <c:pt idx="431">
                        <c:v>28.127092633928573</c:v>
                      </c:pt>
                      <c:pt idx="432">
                        <c:v>28.1524658203125</c:v>
                      </c:pt>
                      <c:pt idx="433">
                        <c:v>28.155517578125</c:v>
                      </c:pt>
                      <c:pt idx="434">
                        <c:v>28.155517578125</c:v>
                      </c:pt>
                      <c:pt idx="435">
                        <c:v>28.1585693359375</c:v>
                      </c:pt>
                      <c:pt idx="436">
                        <c:v>28.1585693359375</c:v>
                      </c:pt>
                      <c:pt idx="437">
                        <c:v>28.1585693359375</c:v>
                      </c:pt>
                      <c:pt idx="438">
                        <c:v>28.16162109375</c:v>
                      </c:pt>
                      <c:pt idx="439">
                        <c:v>28.1646728515625</c:v>
                      </c:pt>
                      <c:pt idx="440">
                        <c:v>28.179931640625</c:v>
                      </c:pt>
                      <c:pt idx="441">
                        <c:v>28.18603515625</c:v>
                      </c:pt>
                      <c:pt idx="442">
                        <c:v>28.192138671875</c:v>
                      </c:pt>
                      <c:pt idx="443">
                        <c:v>28.204345703125</c:v>
                      </c:pt>
                      <c:pt idx="444">
                        <c:v>28.2135009765625</c:v>
                      </c:pt>
                      <c:pt idx="445">
                        <c:v>28.2318115234375</c:v>
                      </c:pt>
                      <c:pt idx="446">
                        <c:v>28.272840711805557</c:v>
                      </c:pt>
                      <c:pt idx="447">
                        <c:v>28.272840711805557</c:v>
                      </c:pt>
                      <c:pt idx="448">
                        <c:v>28.375079180743242</c:v>
                      </c:pt>
                      <c:pt idx="449">
                        <c:v>28.40576171875</c:v>
                      </c:pt>
                      <c:pt idx="450">
                        <c:v>28.4210205078125</c:v>
                      </c:pt>
                      <c:pt idx="451">
                        <c:v>28.503948709239129</c:v>
                      </c:pt>
                      <c:pt idx="452">
                        <c:v>28.5247802734375</c:v>
                      </c:pt>
                      <c:pt idx="453">
                        <c:v>28.531319754464285</c:v>
                      </c:pt>
                      <c:pt idx="454">
                        <c:v>28.654577376994681</c:v>
                      </c:pt>
                      <c:pt idx="455">
                        <c:v>28.781029485887096</c:v>
                      </c:pt>
                      <c:pt idx="456">
                        <c:v>28.890286959134617</c:v>
                      </c:pt>
                      <c:pt idx="457">
                        <c:v>28.90625</c:v>
                      </c:pt>
                      <c:pt idx="458">
                        <c:v>28.985126201923077</c:v>
                      </c:pt>
                      <c:pt idx="459">
                        <c:v>29.522705078125</c:v>
                      </c:pt>
                      <c:pt idx="460">
                        <c:v>29.69970703125</c:v>
                      </c:pt>
                      <c:pt idx="461">
                        <c:v>29.77294921875</c:v>
                      </c:pt>
                      <c:pt idx="462">
                        <c:v>29.779052734375</c:v>
                      </c:pt>
                      <c:pt idx="463">
                        <c:v>29.8095703125</c:v>
                      </c:pt>
                      <c:pt idx="464">
                        <c:v>29.8187255859375</c:v>
                      </c:pt>
                      <c:pt idx="465">
                        <c:v>29.82177734375</c:v>
                      </c:pt>
                      <c:pt idx="466">
                        <c:v>29.8614501953125</c:v>
                      </c:pt>
                      <c:pt idx="467">
                        <c:v>30.0048828125</c:v>
                      </c:pt>
                      <c:pt idx="468">
                        <c:v>30.0689697265625</c:v>
                      </c:pt>
                      <c:pt idx="469">
                        <c:v>30.1025390625</c:v>
                      </c:pt>
                      <c:pt idx="470">
                        <c:v>30.232747395833332</c:v>
                      </c:pt>
                      <c:pt idx="471">
                        <c:v>30.322265625</c:v>
                      </c:pt>
                      <c:pt idx="472">
                        <c:v>30.389404296875</c:v>
                      </c:pt>
                      <c:pt idx="473">
                        <c:v>30.389404296875</c:v>
                      </c:pt>
                      <c:pt idx="474">
                        <c:v>30.389404296875</c:v>
                      </c:pt>
                      <c:pt idx="475">
                        <c:v>30.389404296875</c:v>
                      </c:pt>
                      <c:pt idx="476">
                        <c:v>30.389404296875</c:v>
                      </c:pt>
                      <c:pt idx="477">
                        <c:v>30.389404296875</c:v>
                      </c:pt>
                      <c:pt idx="478">
                        <c:v>30.3955078125</c:v>
                      </c:pt>
                      <c:pt idx="479">
                        <c:v>30.3955078125</c:v>
                      </c:pt>
                      <c:pt idx="480">
                        <c:v>30.3955078125</c:v>
                      </c:pt>
                      <c:pt idx="481">
                        <c:v>30.3955078125</c:v>
                      </c:pt>
                      <c:pt idx="482">
                        <c:v>30.3955078125</c:v>
                      </c:pt>
                      <c:pt idx="483">
                        <c:v>30.3955078125</c:v>
                      </c:pt>
                      <c:pt idx="484">
                        <c:v>30.46875</c:v>
                      </c:pt>
                      <c:pt idx="485">
                        <c:v>30.5755615234375</c:v>
                      </c:pt>
                      <c:pt idx="486">
                        <c:v>30.6640625</c:v>
                      </c:pt>
                      <c:pt idx="487">
                        <c:v>30.71910930129717</c:v>
                      </c:pt>
                      <c:pt idx="488">
                        <c:v>30.7861328125</c:v>
                      </c:pt>
                      <c:pt idx="489">
                        <c:v>30.859375</c:v>
                      </c:pt>
                      <c:pt idx="490">
                        <c:v>30.975341796875</c:v>
                      </c:pt>
                      <c:pt idx="491">
                        <c:v>31.0546875</c:v>
                      </c:pt>
                      <c:pt idx="492">
                        <c:v>31.0546875</c:v>
                      </c:pt>
                      <c:pt idx="493">
                        <c:v>31.25</c:v>
                      </c:pt>
                      <c:pt idx="494">
                        <c:v>31.398292824074073</c:v>
                      </c:pt>
                      <c:pt idx="495">
                        <c:v>31.42547607421875</c:v>
                      </c:pt>
                      <c:pt idx="496">
                        <c:v>31.45751953125</c:v>
                      </c:pt>
                      <c:pt idx="497">
                        <c:v>31.636006123310811</c:v>
                      </c:pt>
                      <c:pt idx="498">
                        <c:v>31.868489583333332</c:v>
                      </c:pt>
                      <c:pt idx="499">
                        <c:v>31.908176369863014</c:v>
                      </c:pt>
                      <c:pt idx="500">
                        <c:v>31.937662760416668</c:v>
                      </c:pt>
                      <c:pt idx="501">
                        <c:v>32.093912760416664</c:v>
                      </c:pt>
                      <c:pt idx="502">
                        <c:v>32.3272705078125</c:v>
                      </c:pt>
                      <c:pt idx="503">
                        <c:v>32.369322695974574</c:v>
                      </c:pt>
                      <c:pt idx="504">
                        <c:v>32.574462890625</c:v>
                      </c:pt>
                      <c:pt idx="505">
                        <c:v>32.761637369791664</c:v>
                      </c:pt>
                      <c:pt idx="506">
                        <c:v>32.843017578125</c:v>
                      </c:pt>
                      <c:pt idx="507">
                        <c:v>32.893880208333336</c:v>
                      </c:pt>
                      <c:pt idx="508">
                        <c:v>33.056640625</c:v>
                      </c:pt>
                      <c:pt idx="509">
                        <c:v>33.062744140625</c:v>
                      </c:pt>
                      <c:pt idx="510">
                        <c:v>33.06884765625</c:v>
                      </c:pt>
                      <c:pt idx="511">
                        <c:v>33.074951171875</c:v>
                      </c:pt>
                      <c:pt idx="512">
                        <c:v>33.074951171875</c:v>
                      </c:pt>
                      <c:pt idx="513">
                        <c:v>33.074951171875</c:v>
                      </c:pt>
                      <c:pt idx="514">
                        <c:v>33.074951171875</c:v>
                      </c:pt>
                      <c:pt idx="515">
                        <c:v>33.074951171875</c:v>
                      </c:pt>
                      <c:pt idx="516">
                        <c:v>33.074951171875</c:v>
                      </c:pt>
                      <c:pt idx="517">
                        <c:v>33.119419642857146</c:v>
                      </c:pt>
                      <c:pt idx="518">
                        <c:v>33.119419642857146</c:v>
                      </c:pt>
                      <c:pt idx="519">
                        <c:v>33.119419642857146</c:v>
                      </c:pt>
                      <c:pt idx="520">
                        <c:v>33.119419642857146</c:v>
                      </c:pt>
                      <c:pt idx="521">
                        <c:v>33.382375616776315</c:v>
                      </c:pt>
                      <c:pt idx="522">
                        <c:v>33.45947265625</c:v>
                      </c:pt>
                      <c:pt idx="523">
                        <c:v>33.50830078125</c:v>
                      </c:pt>
                      <c:pt idx="524">
                        <c:v>33.9111328125</c:v>
                      </c:pt>
                      <c:pt idx="525">
                        <c:v>34.340122767857146</c:v>
                      </c:pt>
                      <c:pt idx="526">
                        <c:v>34.38720703125</c:v>
                      </c:pt>
                      <c:pt idx="527">
                        <c:v>34.47509765625</c:v>
                      </c:pt>
                      <c:pt idx="528">
                        <c:v>34.637451171875</c:v>
                      </c:pt>
                      <c:pt idx="529">
                        <c:v>34.80224609375</c:v>
                      </c:pt>
                      <c:pt idx="530">
                        <c:v>34.80224609375</c:v>
                      </c:pt>
                      <c:pt idx="531">
                        <c:v>34.808349609375</c:v>
                      </c:pt>
                      <c:pt idx="532">
                        <c:v>34.844970703125</c:v>
                      </c:pt>
                      <c:pt idx="533">
                        <c:v>34.8876953125</c:v>
                      </c:pt>
                      <c:pt idx="534">
                        <c:v>35.076171875</c:v>
                      </c:pt>
                      <c:pt idx="535">
                        <c:v>35.223388671875</c:v>
                      </c:pt>
                      <c:pt idx="536">
                        <c:v>35.302734375</c:v>
                      </c:pt>
                      <c:pt idx="537">
                        <c:v>35.3607177734375</c:v>
                      </c:pt>
                      <c:pt idx="538">
                        <c:v>35.530598958333336</c:v>
                      </c:pt>
                      <c:pt idx="539">
                        <c:v>35.64453125</c:v>
                      </c:pt>
                      <c:pt idx="540">
                        <c:v>35.862223307291664</c:v>
                      </c:pt>
                      <c:pt idx="541">
                        <c:v>35.909016927083336</c:v>
                      </c:pt>
                      <c:pt idx="542">
                        <c:v>36.004638671875</c:v>
                      </c:pt>
                      <c:pt idx="543">
                        <c:v>36.0565185546875</c:v>
                      </c:pt>
                      <c:pt idx="544">
                        <c:v>36.058756510416664</c:v>
                      </c:pt>
                      <c:pt idx="545">
                        <c:v>36.100260416666664</c:v>
                      </c:pt>
                      <c:pt idx="546">
                        <c:v>36.36474609375</c:v>
                      </c:pt>
                      <c:pt idx="547">
                        <c:v>36.613478354357795</c:v>
                      </c:pt>
                      <c:pt idx="548">
                        <c:v>36.73650568181818</c:v>
                      </c:pt>
                      <c:pt idx="549">
                        <c:v>36.80419921875</c:v>
                      </c:pt>
                      <c:pt idx="550">
                        <c:v>36.865234375</c:v>
                      </c:pt>
                      <c:pt idx="551">
                        <c:v>36.8743896484375</c:v>
                      </c:pt>
                      <c:pt idx="552">
                        <c:v>37.060546875</c:v>
                      </c:pt>
                      <c:pt idx="553">
                        <c:v>37.2161865234375</c:v>
                      </c:pt>
                      <c:pt idx="554">
                        <c:v>37.36572265625</c:v>
                      </c:pt>
                      <c:pt idx="555">
                        <c:v>37.371826171875</c:v>
                      </c:pt>
                      <c:pt idx="556">
                        <c:v>37.371826171875</c:v>
                      </c:pt>
                      <c:pt idx="557">
                        <c:v>37.451171875</c:v>
                      </c:pt>
                      <c:pt idx="558">
                        <c:v>37.451171875</c:v>
                      </c:pt>
                      <c:pt idx="559">
                        <c:v>37.6068115234375</c:v>
                      </c:pt>
                      <c:pt idx="560">
                        <c:v>37.60986328125</c:v>
                      </c:pt>
                      <c:pt idx="561">
                        <c:v>37.6953125</c:v>
                      </c:pt>
                      <c:pt idx="562">
                        <c:v>38.04931640625</c:v>
                      </c:pt>
                      <c:pt idx="563">
                        <c:v>38.07373046875</c:v>
                      </c:pt>
                      <c:pt idx="564">
                        <c:v>38.26904296875</c:v>
                      </c:pt>
                      <c:pt idx="565">
                        <c:v>38.26904296875</c:v>
                      </c:pt>
                      <c:pt idx="566">
                        <c:v>38.8427734375</c:v>
                      </c:pt>
                      <c:pt idx="567">
                        <c:v>38.865152994791664</c:v>
                      </c:pt>
                      <c:pt idx="568">
                        <c:v>38.87939453125</c:v>
                      </c:pt>
                      <c:pt idx="569">
                        <c:v>38.87939453125</c:v>
                      </c:pt>
                      <c:pt idx="570">
                        <c:v>38.90380859375</c:v>
                      </c:pt>
                      <c:pt idx="571">
                        <c:v>39.794921875</c:v>
                      </c:pt>
                      <c:pt idx="572">
                        <c:v>39.836561414930557</c:v>
                      </c:pt>
                      <c:pt idx="573">
                        <c:v>39.959716796875</c:v>
                      </c:pt>
                      <c:pt idx="574">
                        <c:v>39.982096354166664</c:v>
                      </c:pt>
                      <c:pt idx="575">
                        <c:v>40.459846047794116</c:v>
                      </c:pt>
                      <c:pt idx="576">
                        <c:v>40.459846047794116</c:v>
                      </c:pt>
                      <c:pt idx="577">
                        <c:v>40.615234375</c:v>
                      </c:pt>
                      <c:pt idx="578">
                        <c:v>40.6219482421875</c:v>
                      </c:pt>
                      <c:pt idx="579">
                        <c:v>40.7470703125</c:v>
                      </c:pt>
                      <c:pt idx="580">
                        <c:v>41.02783203125</c:v>
                      </c:pt>
                      <c:pt idx="581">
                        <c:v>41.142578125</c:v>
                      </c:pt>
                      <c:pt idx="582">
                        <c:v>41.263834635416664</c:v>
                      </c:pt>
                      <c:pt idx="583">
                        <c:v>41.326904296875</c:v>
                      </c:pt>
                      <c:pt idx="584">
                        <c:v>41.921604269801982</c:v>
                      </c:pt>
                      <c:pt idx="585">
                        <c:v>41.9921875</c:v>
                      </c:pt>
                      <c:pt idx="586">
                        <c:v>42.12646484375</c:v>
                      </c:pt>
                      <c:pt idx="587">
                        <c:v>42.26318359375</c:v>
                      </c:pt>
                      <c:pt idx="588">
                        <c:v>42.342122395833336</c:v>
                      </c:pt>
                      <c:pt idx="589">
                        <c:v>42.560412837009807</c:v>
                      </c:pt>
                      <c:pt idx="590">
                        <c:v>42.85888671875</c:v>
                      </c:pt>
                      <c:pt idx="591">
                        <c:v>42.85888671875</c:v>
                      </c:pt>
                      <c:pt idx="592">
                        <c:v>42.85888671875</c:v>
                      </c:pt>
                      <c:pt idx="593">
                        <c:v>42.85888671875</c:v>
                      </c:pt>
                      <c:pt idx="594">
                        <c:v>42.85888671875</c:v>
                      </c:pt>
                      <c:pt idx="595">
                        <c:v>42.85888671875</c:v>
                      </c:pt>
                      <c:pt idx="596">
                        <c:v>42.8955078125</c:v>
                      </c:pt>
                      <c:pt idx="597">
                        <c:v>43.359375</c:v>
                      </c:pt>
                      <c:pt idx="598">
                        <c:v>43.3837890625</c:v>
                      </c:pt>
                      <c:pt idx="599">
                        <c:v>43.64013671875</c:v>
                      </c:pt>
                      <c:pt idx="600">
                        <c:v>43.733723958333336</c:v>
                      </c:pt>
                      <c:pt idx="601">
                        <c:v>44.026124410789109</c:v>
                      </c:pt>
                      <c:pt idx="602">
                        <c:v>44.08203125</c:v>
                      </c:pt>
                      <c:pt idx="603">
                        <c:v>44.3359375</c:v>
                      </c:pt>
                      <c:pt idx="604">
                        <c:v>44.37255859375</c:v>
                      </c:pt>
                      <c:pt idx="605">
                        <c:v>44.5556640625</c:v>
                      </c:pt>
                      <c:pt idx="606">
                        <c:v>44.722493489583336</c:v>
                      </c:pt>
                      <c:pt idx="607">
                        <c:v>44.744873046875</c:v>
                      </c:pt>
                      <c:pt idx="608">
                        <c:v>44.744873046875</c:v>
                      </c:pt>
                      <c:pt idx="609">
                        <c:v>44.744873046875</c:v>
                      </c:pt>
                      <c:pt idx="610">
                        <c:v>44.744873046875</c:v>
                      </c:pt>
                      <c:pt idx="611">
                        <c:v>44.744873046875</c:v>
                      </c:pt>
                      <c:pt idx="612">
                        <c:v>44.744873046875</c:v>
                      </c:pt>
                      <c:pt idx="613">
                        <c:v>44.744873046875</c:v>
                      </c:pt>
                      <c:pt idx="614">
                        <c:v>44.744873046875</c:v>
                      </c:pt>
                      <c:pt idx="615">
                        <c:v>44.744873046875</c:v>
                      </c:pt>
                      <c:pt idx="616">
                        <c:v>44.744873046875</c:v>
                      </c:pt>
                      <c:pt idx="617">
                        <c:v>44.744873046875</c:v>
                      </c:pt>
                      <c:pt idx="618">
                        <c:v>44.744873046875</c:v>
                      </c:pt>
                      <c:pt idx="619">
                        <c:v>44.744873046875</c:v>
                      </c:pt>
                      <c:pt idx="620">
                        <c:v>44.744873046875</c:v>
                      </c:pt>
                      <c:pt idx="621">
                        <c:v>44.744873046875</c:v>
                      </c:pt>
                      <c:pt idx="622">
                        <c:v>44.744873046875</c:v>
                      </c:pt>
                      <c:pt idx="623">
                        <c:v>44.744873046875</c:v>
                      </c:pt>
                      <c:pt idx="624">
                        <c:v>44.7509765625</c:v>
                      </c:pt>
                      <c:pt idx="625">
                        <c:v>44.7509765625</c:v>
                      </c:pt>
                      <c:pt idx="626">
                        <c:v>44.7509765625</c:v>
                      </c:pt>
                      <c:pt idx="627">
                        <c:v>44.7509765625</c:v>
                      </c:pt>
                      <c:pt idx="628">
                        <c:v>44.7509765625</c:v>
                      </c:pt>
                      <c:pt idx="629">
                        <c:v>44.7509765625</c:v>
                      </c:pt>
                      <c:pt idx="630">
                        <c:v>44.7509765625</c:v>
                      </c:pt>
                      <c:pt idx="631">
                        <c:v>44.7509765625</c:v>
                      </c:pt>
                      <c:pt idx="632">
                        <c:v>44.7509765625</c:v>
                      </c:pt>
                      <c:pt idx="633">
                        <c:v>44.986300998263886</c:v>
                      </c:pt>
                      <c:pt idx="634">
                        <c:v>45.086669921875</c:v>
                      </c:pt>
                      <c:pt idx="635">
                        <c:v>45.159912109375</c:v>
                      </c:pt>
                      <c:pt idx="636">
                        <c:v>45.278591579861114</c:v>
                      </c:pt>
                      <c:pt idx="637">
                        <c:v>45.52764892578125</c:v>
                      </c:pt>
                      <c:pt idx="638">
                        <c:v>45.810546875</c:v>
                      </c:pt>
                      <c:pt idx="639">
                        <c:v>45.88623046875</c:v>
                      </c:pt>
                      <c:pt idx="640">
                        <c:v>46.488444010416664</c:v>
                      </c:pt>
                      <c:pt idx="641">
                        <c:v>46.533203125</c:v>
                      </c:pt>
                      <c:pt idx="642">
                        <c:v>46.617431640625</c:v>
                      </c:pt>
                      <c:pt idx="643">
                        <c:v>46.648848684210527</c:v>
                      </c:pt>
                      <c:pt idx="644">
                        <c:v>46.661376953125</c:v>
                      </c:pt>
                      <c:pt idx="645">
                        <c:v>46.6796875</c:v>
                      </c:pt>
                      <c:pt idx="646">
                        <c:v>46.6796875</c:v>
                      </c:pt>
                      <c:pt idx="647">
                        <c:v>46.700032552083336</c:v>
                      </c:pt>
                      <c:pt idx="648">
                        <c:v>46.726737117135762</c:v>
                      </c:pt>
                      <c:pt idx="649">
                        <c:v>47.289586950231481</c:v>
                      </c:pt>
                      <c:pt idx="650">
                        <c:v>47.313774956597221</c:v>
                      </c:pt>
                      <c:pt idx="651">
                        <c:v>47.381591796875</c:v>
                      </c:pt>
                      <c:pt idx="652">
                        <c:v>47.5830078125</c:v>
                      </c:pt>
                      <c:pt idx="653">
                        <c:v>47.7294921875</c:v>
                      </c:pt>
                      <c:pt idx="654">
                        <c:v>47.7294921875</c:v>
                      </c:pt>
                      <c:pt idx="655">
                        <c:v>47.7294921875</c:v>
                      </c:pt>
                      <c:pt idx="656">
                        <c:v>47.74169921875</c:v>
                      </c:pt>
                      <c:pt idx="657">
                        <c:v>47.834673319777394</c:v>
                      </c:pt>
                      <c:pt idx="658">
                        <c:v>47.83935546875</c:v>
                      </c:pt>
                      <c:pt idx="659">
                        <c:v>47.8515625</c:v>
                      </c:pt>
                      <c:pt idx="660">
                        <c:v>47.9736328125</c:v>
                      </c:pt>
                      <c:pt idx="661">
                        <c:v>47.976026348039213</c:v>
                      </c:pt>
                      <c:pt idx="662">
                        <c:v>48.014839973238949</c:v>
                      </c:pt>
                      <c:pt idx="663">
                        <c:v>48.25439453125</c:v>
                      </c:pt>
                      <c:pt idx="664">
                        <c:v>48.434012276785715</c:v>
                      </c:pt>
                      <c:pt idx="665">
                        <c:v>48.434012276785715</c:v>
                      </c:pt>
                      <c:pt idx="666">
                        <c:v>48.664008246527779</c:v>
                      </c:pt>
                      <c:pt idx="667">
                        <c:v>49.379814995659721</c:v>
                      </c:pt>
                      <c:pt idx="668">
                        <c:v>49.4140625</c:v>
                      </c:pt>
                      <c:pt idx="669">
                        <c:v>49.49951171875</c:v>
                      </c:pt>
                      <c:pt idx="670">
                        <c:v>49.66064453125</c:v>
                      </c:pt>
                      <c:pt idx="671">
                        <c:v>49.730368221507355</c:v>
                      </c:pt>
                      <c:pt idx="672">
                        <c:v>49.784673646438954</c:v>
                      </c:pt>
                      <c:pt idx="673">
                        <c:v>50.0244140625</c:v>
                      </c:pt>
                      <c:pt idx="674">
                        <c:v>50.324842664930557</c:v>
                      </c:pt>
                      <c:pt idx="675">
                        <c:v>50.5126953125</c:v>
                      </c:pt>
                      <c:pt idx="676">
                        <c:v>50.680642599587912</c:v>
                      </c:pt>
                      <c:pt idx="677">
                        <c:v>50.78125</c:v>
                      </c:pt>
                      <c:pt idx="678">
                        <c:v>50.971086448598129</c:v>
                      </c:pt>
                      <c:pt idx="679">
                        <c:v>50.9765625</c:v>
                      </c:pt>
                      <c:pt idx="680">
                        <c:v>51.220703125</c:v>
                      </c:pt>
                      <c:pt idx="681">
                        <c:v>51.220703125</c:v>
                      </c:pt>
                      <c:pt idx="682">
                        <c:v>51.318359375</c:v>
                      </c:pt>
                      <c:pt idx="683">
                        <c:v>52.0263671875</c:v>
                      </c:pt>
                      <c:pt idx="684">
                        <c:v>52.0263671875</c:v>
                      </c:pt>
                      <c:pt idx="685">
                        <c:v>52.45361328125</c:v>
                      </c:pt>
                      <c:pt idx="686">
                        <c:v>52.45361328125</c:v>
                      </c:pt>
                      <c:pt idx="687">
                        <c:v>52.52685546875</c:v>
                      </c:pt>
                      <c:pt idx="688">
                        <c:v>52.587890625</c:v>
                      </c:pt>
                      <c:pt idx="689">
                        <c:v>52.6214599609375</c:v>
                      </c:pt>
                      <c:pt idx="690">
                        <c:v>52.80914306640625</c:v>
                      </c:pt>
                      <c:pt idx="691">
                        <c:v>52.836470170454547</c:v>
                      </c:pt>
                      <c:pt idx="692">
                        <c:v>52.9296875</c:v>
                      </c:pt>
                      <c:pt idx="693">
                        <c:v>53.0029296875</c:v>
                      </c:pt>
                      <c:pt idx="694">
                        <c:v>53.11279296875</c:v>
                      </c:pt>
                      <c:pt idx="695">
                        <c:v>53.156195746527779</c:v>
                      </c:pt>
                      <c:pt idx="696">
                        <c:v>53.312020931603776</c:v>
                      </c:pt>
                      <c:pt idx="697">
                        <c:v>53.3233642578125</c:v>
                      </c:pt>
                      <c:pt idx="698">
                        <c:v>53.392615685096153</c:v>
                      </c:pt>
                      <c:pt idx="699">
                        <c:v>53.50341796875</c:v>
                      </c:pt>
                      <c:pt idx="700">
                        <c:v>53.514340049342103</c:v>
                      </c:pt>
                      <c:pt idx="701">
                        <c:v>53.7255859375</c:v>
                      </c:pt>
                      <c:pt idx="702">
                        <c:v>53.7811279296875</c:v>
                      </c:pt>
                      <c:pt idx="703">
                        <c:v>53.7841796875</c:v>
                      </c:pt>
                      <c:pt idx="704">
                        <c:v>53.805003446691174</c:v>
                      </c:pt>
                      <c:pt idx="705">
                        <c:v>54.13818359375</c:v>
                      </c:pt>
                      <c:pt idx="706">
                        <c:v>54.69970703125</c:v>
                      </c:pt>
                      <c:pt idx="707">
                        <c:v>54.94384765625</c:v>
                      </c:pt>
                      <c:pt idx="708">
                        <c:v>54.94384765625</c:v>
                      </c:pt>
                      <c:pt idx="709">
                        <c:v>55.1025390625</c:v>
                      </c:pt>
                      <c:pt idx="710">
                        <c:v>55.3759765625</c:v>
                      </c:pt>
                      <c:pt idx="711">
                        <c:v>55.40771484375</c:v>
                      </c:pt>
                      <c:pt idx="712">
                        <c:v>55.418786337209305</c:v>
                      </c:pt>
                      <c:pt idx="713">
                        <c:v>55.477941176470587</c:v>
                      </c:pt>
                      <c:pt idx="714">
                        <c:v>55.50726528825431</c:v>
                      </c:pt>
                      <c:pt idx="715">
                        <c:v>55.535888671875</c:v>
                      </c:pt>
                      <c:pt idx="716">
                        <c:v>55.7373046875</c:v>
                      </c:pt>
                      <c:pt idx="717">
                        <c:v>55.81591796875</c:v>
                      </c:pt>
                      <c:pt idx="718">
                        <c:v>55.8837890625</c:v>
                      </c:pt>
                      <c:pt idx="719">
                        <c:v>56.400553385416664</c:v>
                      </c:pt>
                      <c:pt idx="720">
                        <c:v>56.50634765625</c:v>
                      </c:pt>
                      <c:pt idx="721">
                        <c:v>56.865234375</c:v>
                      </c:pt>
                      <c:pt idx="722">
                        <c:v>57.02178955078125</c:v>
                      </c:pt>
                      <c:pt idx="723">
                        <c:v>57.0556640625</c:v>
                      </c:pt>
                      <c:pt idx="724">
                        <c:v>57.2509765625</c:v>
                      </c:pt>
                      <c:pt idx="725">
                        <c:v>57.265288254310342</c:v>
                      </c:pt>
                      <c:pt idx="726">
                        <c:v>57.33642578125</c:v>
                      </c:pt>
                      <c:pt idx="727">
                        <c:v>57.5927734375</c:v>
                      </c:pt>
                      <c:pt idx="728">
                        <c:v>57.62939453125</c:v>
                      </c:pt>
                      <c:pt idx="729">
                        <c:v>57.70263671875</c:v>
                      </c:pt>
                      <c:pt idx="730">
                        <c:v>58.165095402644234</c:v>
                      </c:pt>
                      <c:pt idx="731">
                        <c:v>58.55712890625</c:v>
                      </c:pt>
                      <c:pt idx="732">
                        <c:v>59.0576171875</c:v>
                      </c:pt>
                      <c:pt idx="733">
                        <c:v>59.594084087171055</c:v>
                      </c:pt>
                      <c:pt idx="734">
                        <c:v>59.635267345183486</c:v>
                      </c:pt>
                      <c:pt idx="735">
                        <c:v>59.72858657184829</c:v>
                      </c:pt>
                      <c:pt idx="736">
                        <c:v>60.16845703125</c:v>
                      </c:pt>
                      <c:pt idx="737">
                        <c:v>60.1806640625</c:v>
                      </c:pt>
                      <c:pt idx="738">
                        <c:v>60.33935546875</c:v>
                      </c:pt>
                      <c:pt idx="739">
                        <c:v>60.5712890625</c:v>
                      </c:pt>
                      <c:pt idx="740">
                        <c:v>60.6201171875</c:v>
                      </c:pt>
                      <c:pt idx="741">
                        <c:v>61.03515625</c:v>
                      </c:pt>
                      <c:pt idx="742">
                        <c:v>61.1572265625</c:v>
                      </c:pt>
                      <c:pt idx="743">
                        <c:v>61.1572265625</c:v>
                      </c:pt>
                      <c:pt idx="744">
                        <c:v>61.26708984375</c:v>
                      </c:pt>
                      <c:pt idx="745">
                        <c:v>61.474609375</c:v>
                      </c:pt>
                      <c:pt idx="746">
                        <c:v>61.48681640625</c:v>
                      </c:pt>
                      <c:pt idx="747">
                        <c:v>61.73095703125</c:v>
                      </c:pt>
                      <c:pt idx="748">
                        <c:v>61.865234375</c:v>
                      </c:pt>
                      <c:pt idx="749">
                        <c:v>61.962890625</c:v>
                      </c:pt>
                      <c:pt idx="750">
                        <c:v>62.0672607421875</c:v>
                      </c:pt>
                      <c:pt idx="751">
                        <c:v>62.067396375868057</c:v>
                      </c:pt>
                      <c:pt idx="752">
                        <c:v>62.21923828125</c:v>
                      </c:pt>
                      <c:pt idx="753">
                        <c:v>62.242296006944443</c:v>
                      </c:pt>
                      <c:pt idx="754">
                        <c:v>62.34393452489099</c:v>
                      </c:pt>
                      <c:pt idx="755">
                        <c:v>62.353515625</c:v>
                      </c:pt>
                      <c:pt idx="756">
                        <c:v>62.369058298510176</c:v>
                      </c:pt>
                      <c:pt idx="757">
                        <c:v>62.482490924873737</c:v>
                      </c:pt>
                      <c:pt idx="758">
                        <c:v>62.548828125</c:v>
                      </c:pt>
                      <c:pt idx="759">
                        <c:v>62.548828125</c:v>
                      </c:pt>
                      <c:pt idx="760">
                        <c:v>63.46435546875</c:v>
                      </c:pt>
                      <c:pt idx="761">
                        <c:v>63.5498046875</c:v>
                      </c:pt>
                      <c:pt idx="762">
                        <c:v>63.6181640625</c:v>
                      </c:pt>
                      <c:pt idx="763">
                        <c:v>63.736519762264784</c:v>
                      </c:pt>
                      <c:pt idx="764">
                        <c:v>64.0380859375</c:v>
                      </c:pt>
                      <c:pt idx="765">
                        <c:v>64.0380859375</c:v>
                      </c:pt>
                      <c:pt idx="766">
                        <c:v>64.0533447265625</c:v>
                      </c:pt>
                      <c:pt idx="767">
                        <c:v>64.0533447265625</c:v>
                      </c:pt>
                      <c:pt idx="768">
                        <c:v>64.056396484375</c:v>
                      </c:pt>
                      <c:pt idx="769">
                        <c:v>64.056396484375</c:v>
                      </c:pt>
                      <c:pt idx="770">
                        <c:v>64.09912109375</c:v>
                      </c:pt>
                      <c:pt idx="771">
                        <c:v>64.105224609375</c:v>
                      </c:pt>
                      <c:pt idx="772">
                        <c:v>64.111328125</c:v>
                      </c:pt>
                      <c:pt idx="773">
                        <c:v>64.111328125</c:v>
                      </c:pt>
                      <c:pt idx="774">
                        <c:v>64.12353515625</c:v>
                      </c:pt>
                      <c:pt idx="775">
                        <c:v>64.129638671875</c:v>
                      </c:pt>
                      <c:pt idx="776">
                        <c:v>64.129638671875</c:v>
                      </c:pt>
                      <c:pt idx="777">
                        <c:v>64.129638671875</c:v>
                      </c:pt>
                      <c:pt idx="778">
                        <c:v>64.129638671875</c:v>
                      </c:pt>
                      <c:pt idx="779">
                        <c:v>64.1357421875</c:v>
                      </c:pt>
                      <c:pt idx="780">
                        <c:v>64.1357421875</c:v>
                      </c:pt>
                      <c:pt idx="781">
                        <c:v>64.1357421875</c:v>
                      </c:pt>
                      <c:pt idx="782">
                        <c:v>64.1357421875</c:v>
                      </c:pt>
                      <c:pt idx="783">
                        <c:v>64.1357421875</c:v>
                      </c:pt>
                      <c:pt idx="784">
                        <c:v>64.1357421875</c:v>
                      </c:pt>
                      <c:pt idx="785">
                        <c:v>64.1357421875</c:v>
                      </c:pt>
                      <c:pt idx="786">
                        <c:v>64.1357421875</c:v>
                      </c:pt>
                      <c:pt idx="787">
                        <c:v>64.1357421875</c:v>
                      </c:pt>
                      <c:pt idx="788">
                        <c:v>64.4970703125</c:v>
                      </c:pt>
                      <c:pt idx="789">
                        <c:v>64.606584821428569</c:v>
                      </c:pt>
                      <c:pt idx="790">
                        <c:v>64.649605129076093</c:v>
                      </c:pt>
                      <c:pt idx="791">
                        <c:v>64.659249441964292</c:v>
                      </c:pt>
                      <c:pt idx="792">
                        <c:v>64.673170006793484</c:v>
                      </c:pt>
                      <c:pt idx="793">
                        <c:v>64.7216796875</c:v>
                      </c:pt>
                      <c:pt idx="794">
                        <c:v>64.80712890625</c:v>
                      </c:pt>
                      <c:pt idx="795">
                        <c:v>65.046091935952006</c:v>
                      </c:pt>
                      <c:pt idx="796">
                        <c:v>65.31982421875</c:v>
                      </c:pt>
                      <c:pt idx="797">
                        <c:v>65.478515625</c:v>
                      </c:pt>
                      <c:pt idx="798">
                        <c:v>65.537177191840271</c:v>
                      </c:pt>
                      <c:pt idx="799">
                        <c:v>66.187879774305557</c:v>
                      </c:pt>
                      <c:pt idx="800">
                        <c:v>66.32080078125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RU!$V$3:$V$803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6.9341869974622588E-3</c:v>
                      </c:pt>
                      <c:pt idx="1">
                        <c:v>6.6849009074595456E-3</c:v>
                      </c:pt>
                      <c:pt idx="2">
                        <c:v>7.0534343243268882E-3</c:v>
                      </c:pt>
                      <c:pt idx="3">
                        <c:v>7.1049174917234229E-3</c:v>
                      </c:pt>
                      <c:pt idx="4">
                        <c:v>7.1652662338772188E-3</c:v>
                      </c:pt>
                      <c:pt idx="5">
                        <c:v>7.2486035742799319E-3</c:v>
                      </c:pt>
                      <c:pt idx="6">
                        <c:v>7.5753704142398522E-3</c:v>
                      </c:pt>
                      <c:pt idx="7">
                        <c:v>8.0308472373805655E-3</c:v>
                      </c:pt>
                      <c:pt idx="8">
                        <c:v>8.1777322686465183E-3</c:v>
                      </c:pt>
                      <c:pt idx="9">
                        <c:v>8.2138136698457209E-3</c:v>
                      </c:pt>
                      <c:pt idx="10">
                        <c:v>8.3885747802917836E-3</c:v>
                      </c:pt>
                      <c:pt idx="11">
                        <c:v>8.5439372454041637E-3</c:v>
                      </c:pt>
                      <c:pt idx="12">
                        <c:v>8.550543015128767E-3</c:v>
                      </c:pt>
                      <c:pt idx="13">
                        <c:v>8.5589542950960246E-3</c:v>
                      </c:pt>
                      <c:pt idx="14">
                        <c:v>8.6401347635334386E-3</c:v>
                      </c:pt>
                      <c:pt idx="15">
                        <c:v>9.0058218277827909E-3</c:v>
                      </c:pt>
                      <c:pt idx="16">
                        <c:v>9.0177834576753487E-3</c:v>
                      </c:pt>
                      <c:pt idx="17">
                        <c:v>9.0866876724213196E-3</c:v>
                      </c:pt>
                      <c:pt idx="18">
                        <c:v>9.1186514648015429E-3</c:v>
                      </c:pt>
                      <c:pt idx="19">
                        <c:v>9.3849675463542892E-3</c:v>
                      </c:pt>
                      <c:pt idx="20">
                        <c:v>9.5537337247131038E-3</c:v>
                      </c:pt>
                      <c:pt idx="21">
                        <c:v>9.6059210345598878E-3</c:v>
                      </c:pt>
                      <c:pt idx="22">
                        <c:v>9.609004253192794E-3</c:v>
                      </c:pt>
                      <c:pt idx="23">
                        <c:v>9.6208197922982245E-3</c:v>
                      </c:pt>
                      <c:pt idx="24">
                        <c:v>9.6208197922982245E-3</c:v>
                      </c:pt>
                      <c:pt idx="25">
                        <c:v>9.735497112168175E-3</c:v>
                      </c:pt>
                      <c:pt idx="26">
                        <c:v>9.8186821805697419E-3</c:v>
                      </c:pt>
                      <c:pt idx="27">
                        <c:v>9.8186821805697419E-3</c:v>
                      </c:pt>
                      <c:pt idx="28">
                        <c:v>9.8890504036835379E-3</c:v>
                      </c:pt>
                      <c:pt idx="29">
                        <c:v>9.909608116225847E-3</c:v>
                      </c:pt>
                      <c:pt idx="30">
                        <c:v>9.9478706163084341E-3</c:v>
                      </c:pt>
                      <c:pt idx="31">
                        <c:v>1.0033363564833525E-2</c:v>
                      </c:pt>
                      <c:pt idx="32">
                        <c:v>1.0209866514326623E-2</c:v>
                      </c:pt>
                      <c:pt idx="33">
                        <c:v>1.0214929530916598E-2</c:v>
                      </c:pt>
                      <c:pt idx="34">
                        <c:v>1.0214929530916598E-2</c:v>
                      </c:pt>
                      <c:pt idx="35">
                        <c:v>1.0317816834369085E-2</c:v>
                      </c:pt>
                      <c:pt idx="36">
                        <c:v>1.0428247429505749E-2</c:v>
                      </c:pt>
                      <c:pt idx="37">
                        <c:v>1.0428247429505749E-2</c:v>
                      </c:pt>
                      <c:pt idx="38">
                        <c:v>1.0447304449571305E-2</c:v>
                      </c:pt>
                      <c:pt idx="39">
                        <c:v>1.0729099642343098E-2</c:v>
                      </c:pt>
                      <c:pt idx="40">
                        <c:v>1.0789995219023426E-2</c:v>
                      </c:pt>
                      <c:pt idx="41">
                        <c:v>1.0822021154747407E-2</c:v>
                      </c:pt>
                      <c:pt idx="42">
                        <c:v>1.0868348045912985E-2</c:v>
                      </c:pt>
                      <c:pt idx="43">
                        <c:v>1.1079161263390784E-2</c:v>
                      </c:pt>
                      <c:pt idx="44">
                        <c:v>1.1079161263390784E-2</c:v>
                      </c:pt>
                      <c:pt idx="45">
                        <c:v>1.1269458451885768E-2</c:v>
                      </c:pt>
                      <c:pt idx="46">
                        <c:v>1.1372104796429939E-2</c:v>
                      </c:pt>
                      <c:pt idx="47">
                        <c:v>1.1440337519138755E-2</c:v>
                      </c:pt>
                      <c:pt idx="48">
                        <c:v>1.1440337519138755E-2</c:v>
                      </c:pt>
                      <c:pt idx="49">
                        <c:v>1.148115757240409E-2</c:v>
                      </c:pt>
                      <c:pt idx="50">
                        <c:v>1.148115757240409E-2</c:v>
                      </c:pt>
                      <c:pt idx="51">
                        <c:v>1.1734415922152939E-2</c:v>
                      </c:pt>
                      <c:pt idx="52">
                        <c:v>1.1761061809468936E-2</c:v>
                      </c:pt>
                      <c:pt idx="53">
                        <c:v>1.1835326065887341E-2</c:v>
                      </c:pt>
                      <c:pt idx="54">
                        <c:v>1.1895166766930408E-2</c:v>
                      </c:pt>
                      <c:pt idx="55">
                        <c:v>1.1897151340941789E-2</c:v>
                      </c:pt>
                      <c:pt idx="56">
                        <c:v>1.1933046814946599E-2</c:v>
                      </c:pt>
                      <c:pt idx="57">
                        <c:v>1.1944770684571114E-2</c:v>
                      </c:pt>
                      <c:pt idx="58">
                        <c:v>1.2087308178550318E-2</c:v>
                      </c:pt>
                      <c:pt idx="59">
                        <c:v>1.2215999936001873E-2</c:v>
                      </c:pt>
                      <c:pt idx="60">
                        <c:v>1.2215999936001873E-2</c:v>
                      </c:pt>
                      <c:pt idx="61">
                        <c:v>1.2223463396263267E-2</c:v>
                      </c:pt>
                      <c:pt idx="62">
                        <c:v>1.2266074020933103E-2</c:v>
                      </c:pt>
                      <c:pt idx="63">
                        <c:v>1.2266074020933103E-2</c:v>
                      </c:pt>
                      <c:pt idx="64">
                        <c:v>1.2587151585121307E-2</c:v>
                      </c:pt>
                      <c:pt idx="65">
                        <c:v>1.2588843647456657E-2</c:v>
                      </c:pt>
                      <c:pt idx="66">
                        <c:v>1.2588843647456657E-2</c:v>
                      </c:pt>
                      <c:pt idx="67">
                        <c:v>1.2710551648845434E-2</c:v>
                      </c:pt>
                      <c:pt idx="68">
                        <c:v>1.275063315269544E-2</c:v>
                      </c:pt>
                      <c:pt idx="69">
                        <c:v>1.275063315269544E-2</c:v>
                      </c:pt>
                      <c:pt idx="70">
                        <c:v>1.2932751083307251E-2</c:v>
                      </c:pt>
                      <c:pt idx="71">
                        <c:v>1.2993709971264755E-2</c:v>
                      </c:pt>
                      <c:pt idx="72">
                        <c:v>1.3002616690452128E-2</c:v>
                      </c:pt>
                      <c:pt idx="73">
                        <c:v>1.3041174812877547E-2</c:v>
                      </c:pt>
                      <c:pt idx="74">
                        <c:v>1.3041174812877547E-2</c:v>
                      </c:pt>
                      <c:pt idx="75">
                        <c:v>1.3041174812877547E-2</c:v>
                      </c:pt>
                      <c:pt idx="76">
                        <c:v>1.3055168077624892E-2</c:v>
                      </c:pt>
                      <c:pt idx="77">
                        <c:v>1.3055168077624892E-2</c:v>
                      </c:pt>
                      <c:pt idx="78">
                        <c:v>1.3059045196748775E-2</c:v>
                      </c:pt>
                      <c:pt idx="79">
                        <c:v>1.3191773624778767E-2</c:v>
                      </c:pt>
                      <c:pt idx="80">
                        <c:v>1.3191773624778767E-2</c:v>
                      </c:pt>
                      <c:pt idx="81">
                        <c:v>1.3356111957695167E-2</c:v>
                      </c:pt>
                      <c:pt idx="82">
                        <c:v>1.3369732600815766E-2</c:v>
                      </c:pt>
                      <c:pt idx="83">
                        <c:v>1.3409290317604555E-2</c:v>
                      </c:pt>
                      <c:pt idx="84">
                        <c:v>1.3426410143861206E-2</c:v>
                      </c:pt>
                      <c:pt idx="85">
                        <c:v>1.378779584536383E-2</c:v>
                      </c:pt>
                      <c:pt idx="86">
                        <c:v>1.378779584536383E-2</c:v>
                      </c:pt>
                      <c:pt idx="87">
                        <c:v>1.3814797491015043E-2</c:v>
                      </c:pt>
                      <c:pt idx="88">
                        <c:v>1.3978128351763187E-2</c:v>
                      </c:pt>
                      <c:pt idx="89">
                        <c:v>1.4094103027602032E-2</c:v>
                      </c:pt>
                      <c:pt idx="90">
                        <c:v>1.4290266625590109E-2</c:v>
                      </c:pt>
                      <c:pt idx="91">
                        <c:v>1.4290266625590109E-2</c:v>
                      </c:pt>
                      <c:pt idx="92">
                        <c:v>1.4296224585225446E-2</c:v>
                      </c:pt>
                      <c:pt idx="93">
                        <c:v>1.4484539001341466E-2</c:v>
                      </c:pt>
                      <c:pt idx="94">
                        <c:v>1.4696466297933398E-2</c:v>
                      </c:pt>
                      <c:pt idx="95">
                        <c:v>1.4696466297933398E-2</c:v>
                      </c:pt>
                      <c:pt idx="96">
                        <c:v>1.4776073165832267E-2</c:v>
                      </c:pt>
                      <c:pt idx="97">
                        <c:v>1.4778754592908241E-2</c:v>
                      </c:pt>
                      <c:pt idx="98">
                        <c:v>1.4788861708197421E-2</c:v>
                      </c:pt>
                      <c:pt idx="99">
                        <c:v>1.4793089461431772E-2</c:v>
                      </c:pt>
                      <c:pt idx="100">
                        <c:v>1.4845834554607616E-2</c:v>
                      </c:pt>
                      <c:pt idx="101">
                        <c:v>1.5019725115799146E-2</c:v>
                      </c:pt>
                      <c:pt idx="102">
                        <c:v>1.5074842080285041E-2</c:v>
                      </c:pt>
                      <c:pt idx="103">
                        <c:v>1.5183503001192073E-2</c:v>
                      </c:pt>
                      <c:pt idx="104">
                        <c:v>1.5273450376855114E-2</c:v>
                      </c:pt>
                      <c:pt idx="105">
                        <c:v>1.5322156138893078E-2</c:v>
                      </c:pt>
                      <c:pt idx="106">
                        <c:v>1.5434809053158877E-2</c:v>
                      </c:pt>
                      <c:pt idx="107">
                        <c:v>1.5483904438775205E-2</c:v>
                      </c:pt>
                      <c:pt idx="108">
                        <c:v>1.5485884608307032E-2</c:v>
                      </c:pt>
                      <c:pt idx="109">
                        <c:v>1.5648650573787875E-2</c:v>
                      </c:pt>
                      <c:pt idx="110">
                        <c:v>1.5657745466556631E-2</c:v>
                      </c:pt>
                      <c:pt idx="111">
                        <c:v>1.5657745466556631E-2</c:v>
                      </c:pt>
                      <c:pt idx="112">
                        <c:v>1.5660194026150931E-2</c:v>
                      </c:pt>
                      <c:pt idx="113">
                        <c:v>1.5675584325879729E-2</c:v>
                      </c:pt>
                      <c:pt idx="114">
                        <c:v>1.5737133804981266E-2</c:v>
                      </c:pt>
                      <c:pt idx="115">
                        <c:v>1.5749021766749454E-2</c:v>
                      </c:pt>
                      <c:pt idx="116">
                        <c:v>1.575673612174134E-2</c:v>
                      </c:pt>
                      <c:pt idx="117">
                        <c:v>1.575673612174134E-2</c:v>
                      </c:pt>
                      <c:pt idx="118">
                        <c:v>1.5837107382374593E-2</c:v>
                      </c:pt>
                      <c:pt idx="119">
                        <c:v>1.5907564335745802E-2</c:v>
                      </c:pt>
                      <c:pt idx="120">
                        <c:v>1.5954328251264811E-2</c:v>
                      </c:pt>
                      <c:pt idx="121">
                        <c:v>1.5966878606729063E-2</c:v>
                      </c:pt>
                      <c:pt idx="122">
                        <c:v>1.6000942438921636E-2</c:v>
                      </c:pt>
                      <c:pt idx="123">
                        <c:v>1.6150419983361065E-2</c:v>
                      </c:pt>
                      <c:pt idx="124">
                        <c:v>1.6159622775301342E-2</c:v>
                      </c:pt>
                      <c:pt idx="125">
                        <c:v>1.6435306448540129E-2</c:v>
                      </c:pt>
                      <c:pt idx="126">
                        <c:v>1.6435306448540129E-2</c:v>
                      </c:pt>
                      <c:pt idx="127">
                        <c:v>1.6473930698154685E-2</c:v>
                      </c:pt>
                      <c:pt idx="128">
                        <c:v>1.6477268371226504E-2</c:v>
                      </c:pt>
                      <c:pt idx="129">
                        <c:v>1.6477268371226504E-2</c:v>
                      </c:pt>
                      <c:pt idx="130">
                        <c:v>1.6486901915754661E-2</c:v>
                      </c:pt>
                      <c:pt idx="131">
                        <c:v>1.6515551764288743E-2</c:v>
                      </c:pt>
                      <c:pt idx="132">
                        <c:v>1.6549917700592064E-2</c:v>
                      </c:pt>
                      <c:pt idx="133">
                        <c:v>1.6553077013748276E-2</c:v>
                      </c:pt>
                      <c:pt idx="134">
                        <c:v>1.6567094875303223E-2</c:v>
                      </c:pt>
                      <c:pt idx="135">
                        <c:v>1.6572819729795588E-2</c:v>
                      </c:pt>
                      <c:pt idx="136">
                        <c:v>1.6627755769695739E-2</c:v>
                      </c:pt>
                      <c:pt idx="137">
                        <c:v>1.6627755769695739E-2</c:v>
                      </c:pt>
                      <c:pt idx="138">
                        <c:v>1.6680986985889129E-2</c:v>
                      </c:pt>
                      <c:pt idx="139">
                        <c:v>1.6680986985889129E-2</c:v>
                      </c:pt>
                      <c:pt idx="140">
                        <c:v>1.6687222365738826E-2</c:v>
                      </c:pt>
                      <c:pt idx="141">
                        <c:v>1.7057126964783856E-2</c:v>
                      </c:pt>
                      <c:pt idx="142">
                        <c:v>1.7131802644758286E-2</c:v>
                      </c:pt>
                      <c:pt idx="143">
                        <c:v>1.7186520994026049E-2</c:v>
                      </c:pt>
                      <c:pt idx="144">
                        <c:v>1.7210354184517499E-2</c:v>
                      </c:pt>
                      <c:pt idx="145">
                        <c:v>1.7219611295686114E-2</c:v>
                      </c:pt>
                      <c:pt idx="146">
                        <c:v>1.7219611295686114E-2</c:v>
                      </c:pt>
                      <c:pt idx="147">
                        <c:v>1.7219611295686114E-2</c:v>
                      </c:pt>
                      <c:pt idx="148">
                        <c:v>1.7219611295686114E-2</c:v>
                      </c:pt>
                      <c:pt idx="149">
                        <c:v>1.7219611295686114E-2</c:v>
                      </c:pt>
                      <c:pt idx="150">
                        <c:v>1.7219611295686114E-2</c:v>
                      </c:pt>
                      <c:pt idx="151">
                        <c:v>1.7219611295686114E-2</c:v>
                      </c:pt>
                      <c:pt idx="152">
                        <c:v>1.7219611295686114E-2</c:v>
                      </c:pt>
                      <c:pt idx="153">
                        <c:v>1.7399929519503726E-2</c:v>
                      </c:pt>
                      <c:pt idx="154">
                        <c:v>1.7494652175909047E-2</c:v>
                      </c:pt>
                      <c:pt idx="155">
                        <c:v>1.7496375389361985E-2</c:v>
                      </c:pt>
                      <c:pt idx="156">
                        <c:v>1.7521808196012432E-2</c:v>
                      </c:pt>
                      <c:pt idx="157">
                        <c:v>1.7605597982811097E-2</c:v>
                      </c:pt>
                      <c:pt idx="158">
                        <c:v>1.7657820608569203E-2</c:v>
                      </c:pt>
                      <c:pt idx="159">
                        <c:v>1.7678518066050291E-2</c:v>
                      </c:pt>
                      <c:pt idx="160">
                        <c:v>1.7700927995871123E-2</c:v>
                      </c:pt>
                      <c:pt idx="161">
                        <c:v>1.7753540236274578E-2</c:v>
                      </c:pt>
                      <c:pt idx="162">
                        <c:v>1.7753540236274578E-2</c:v>
                      </c:pt>
                      <c:pt idx="163">
                        <c:v>1.7829530528115218E-2</c:v>
                      </c:pt>
                      <c:pt idx="164">
                        <c:v>1.7907906556394564E-2</c:v>
                      </c:pt>
                      <c:pt idx="165">
                        <c:v>1.7943133616305076E-2</c:v>
                      </c:pt>
                      <c:pt idx="166">
                        <c:v>1.8139890633876225E-2</c:v>
                      </c:pt>
                      <c:pt idx="167">
                        <c:v>1.8139890633876225E-2</c:v>
                      </c:pt>
                      <c:pt idx="168">
                        <c:v>1.8164416370867291E-2</c:v>
                      </c:pt>
                      <c:pt idx="169">
                        <c:v>1.8330503463928359E-2</c:v>
                      </c:pt>
                      <c:pt idx="170">
                        <c:v>1.8330503463928359E-2</c:v>
                      </c:pt>
                      <c:pt idx="171">
                        <c:v>1.833720743301467E-2</c:v>
                      </c:pt>
                      <c:pt idx="172">
                        <c:v>1.8434068415537241E-2</c:v>
                      </c:pt>
                      <c:pt idx="173">
                        <c:v>1.8557257056306353E-2</c:v>
                      </c:pt>
                      <c:pt idx="174">
                        <c:v>1.8567040687579684E-2</c:v>
                      </c:pt>
                      <c:pt idx="175">
                        <c:v>1.8567040687579684E-2</c:v>
                      </c:pt>
                      <c:pt idx="176">
                        <c:v>1.861710614307201E-2</c:v>
                      </c:pt>
                      <c:pt idx="177">
                        <c:v>1.8670634942631659E-2</c:v>
                      </c:pt>
                      <c:pt idx="178">
                        <c:v>1.8695960777598358E-2</c:v>
                      </c:pt>
                      <c:pt idx="179">
                        <c:v>1.8695960777598358E-2</c:v>
                      </c:pt>
                      <c:pt idx="180">
                        <c:v>1.8695960777598358E-2</c:v>
                      </c:pt>
                      <c:pt idx="181">
                        <c:v>1.8695960777598358E-2</c:v>
                      </c:pt>
                      <c:pt idx="182">
                        <c:v>1.8695960777598358E-2</c:v>
                      </c:pt>
                      <c:pt idx="183">
                        <c:v>1.8695960777598358E-2</c:v>
                      </c:pt>
                      <c:pt idx="184">
                        <c:v>1.8695960777598358E-2</c:v>
                      </c:pt>
                      <c:pt idx="185">
                        <c:v>1.8695960777598358E-2</c:v>
                      </c:pt>
                      <c:pt idx="186">
                        <c:v>1.8695960777598358E-2</c:v>
                      </c:pt>
                      <c:pt idx="187">
                        <c:v>1.8695960777598358E-2</c:v>
                      </c:pt>
                      <c:pt idx="188">
                        <c:v>1.8722809745412898E-2</c:v>
                      </c:pt>
                      <c:pt idx="189">
                        <c:v>1.8732096997210627E-2</c:v>
                      </c:pt>
                      <c:pt idx="190">
                        <c:v>1.8732096997210627E-2</c:v>
                      </c:pt>
                      <c:pt idx="191">
                        <c:v>1.8732096997210627E-2</c:v>
                      </c:pt>
                      <c:pt idx="192">
                        <c:v>1.8732096997210627E-2</c:v>
                      </c:pt>
                      <c:pt idx="193">
                        <c:v>1.8732096997210627E-2</c:v>
                      </c:pt>
                      <c:pt idx="194">
                        <c:v>1.8809306627700889E-2</c:v>
                      </c:pt>
                      <c:pt idx="195">
                        <c:v>1.9039960394716709E-2</c:v>
                      </c:pt>
                      <c:pt idx="196">
                        <c:v>1.9080784192614331E-2</c:v>
                      </c:pt>
                      <c:pt idx="197">
                        <c:v>1.9144511444651801E-2</c:v>
                      </c:pt>
                      <c:pt idx="198">
                        <c:v>1.9204029651289603E-2</c:v>
                      </c:pt>
                      <c:pt idx="199">
                        <c:v>1.9211952839324666E-2</c:v>
                      </c:pt>
                      <c:pt idx="200">
                        <c:v>1.9244514556618134E-2</c:v>
                      </c:pt>
                      <c:pt idx="201">
                        <c:v>1.9244514556618134E-2</c:v>
                      </c:pt>
                      <c:pt idx="202">
                        <c:v>1.9250106579759039E-2</c:v>
                      </c:pt>
                      <c:pt idx="203">
                        <c:v>1.9253212441376184E-2</c:v>
                      </c:pt>
                      <c:pt idx="204">
                        <c:v>1.9275489992104319E-2</c:v>
                      </c:pt>
                      <c:pt idx="205">
                        <c:v>1.9280307027065742E-2</c:v>
                      </c:pt>
                      <c:pt idx="206">
                        <c:v>1.9309894586172705E-2</c:v>
                      </c:pt>
                      <c:pt idx="207">
                        <c:v>1.9436207240082572E-2</c:v>
                      </c:pt>
                      <c:pt idx="208">
                        <c:v>1.9436207240082572E-2</c:v>
                      </c:pt>
                      <c:pt idx="209">
                        <c:v>1.9459626135052414E-2</c:v>
                      </c:pt>
                      <c:pt idx="210">
                        <c:v>1.9463468314810287E-2</c:v>
                      </c:pt>
                      <c:pt idx="211">
                        <c:v>1.9512127312534294E-2</c:v>
                      </c:pt>
                      <c:pt idx="212">
                        <c:v>1.9512127312534294E-2</c:v>
                      </c:pt>
                      <c:pt idx="213">
                        <c:v>1.9512127312534294E-2</c:v>
                      </c:pt>
                      <c:pt idx="214">
                        <c:v>1.9512127312534294E-2</c:v>
                      </c:pt>
                      <c:pt idx="215">
                        <c:v>1.9512127312534294E-2</c:v>
                      </c:pt>
                      <c:pt idx="216">
                        <c:v>1.9538693774838866E-2</c:v>
                      </c:pt>
                      <c:pt idx="217">
                        <c:v>1.9556184681949272E-2</c:v>
                      </c:pt>
                      <c:pt idx="218">
                        <c:v>1.9556184681949272E-2</c:v>
                      </c:pt>
                      <c:pt idx="219">
                        <c:v>1.9570928606453077E-2</c:v>
                      </c:pt>
                      <c:pt idx="220">
                        <c:v>1.9579761966313024E-2</c:v>
                      </c:pt>
                      <c:pt idx="221">
                        <c:v>1.9580456162147583E-2</c:v>
                      </c:pt>
                      <c:pt idx="222">
                        <c:v>1.9581150331854147E-2</c:v>
                      </c:pt>
                      <c:pt idx="223">
                        <c:v>1.9581150331854147E-2</c:v>
                      </c:pt>
                      <c:pt idx="224">
                        <c:v>1.9581150331854147E-2</c:v>
                      </c:pt>
                      <c:pt idx="225">
                        <c:v>1.9581150331854147E-2</c:v>
                      </c:pt>
                      <c:pt idx="226">
                        <c:v>1.9581150331854147E-2</c:v>
                      </c:pt>
                      <c:pt idx="227">
                        <c:v>1.9600789817033514E-2</c:v>
                      </c:pt>
                      <c:pt idx="228">
                        <c:v>1.960375776943335E-2</c:v>
                      </c:pt>
                      <c:pt idx="229">
                        <c:v>1.9651817567926541E-2</c:v>
                      </c:pt>
                      <c:pt idx="230">
                        <c:v>1.9651817567926541E-2</c:v>
                      </c:pt>
                      <c:pt idx="231">
                        <c:v>1.9651817567926541E-2</c:v>
                      </c:pt>
                      <c:pt idx="232">
                        <c:v>1.9651817567926541E-2</c:v>
                      </c:pt>
                      <c:pt idx="233">
                        <c:v>1.9651817567926541E-2</c:v>
                      </c:pt>
                      <c:pt idx="234">
                        <c:v>1.9707499044746359E-2</c:v>
                      </c:pt>
                      <c:pt idx="235">
                        <c:v>1.9707499044746359E-2</c:v>
                      </c:pt>
                      <c:pt idx="236">
                        <c:v>1.9727225306109708E-2</c:v>
                      </c:pt>
                      <c:pt idx="237">
                        <c:v>1.9779928573371481E-2</c:v>
                      </c:pt>
                      <c:pt idx="238">
                        <c:v>1.9795249974239038E-2</c:v>
                      </c:pt>
                      <c:pt idx="239">
                        <c:v>1.9795249974239038E-2</c:v>
                      </c:pt>
                      <c:pt idx="240">
                        <c:v>1.9852671268960776E-2</c:v>
                      </c:pt>
                      <c:pt idx="241">
                        <c:v>1.9852671268960776E-2</c:v>
                      </c:pt>
                      <c:pt idx="242">
                        <c:v>1.9861456891912318E-2</c:v>
                      </c:pt>
                      <c:pt idx="243">
                        <c:v>1.9982633035133146E-2</c:v>
                      </c:pt>
                      <c:pt idx="244">
                        <c:v>1.9990066974386954E-2</c:v>
                      </c:pt>
                      <c:pt idx="245">
                        <c:v>1.9990066974386954E-2</c:v>
                      </c:pt>
                      <c:pt idx="246">
                        <c:v>2.0048248998691089E-2</c:v>
                      </c:pt>
                      <c:pt idx="247">
                        <c:v>2.0078347959280665E-2</c:v>
                      </c:pt>
                      <c:pt idx="248">
                        <c:v>2.0089386869432142E-2</c:v>
                      </c:pt>
                      <c:pt idx="249">
                        <c:v>2.0131758367556242E-2</c:v>
                      </c:pt>
                      <c:pt idx="250">
                        <c:v>2.024023107972639E-2</c:v>
                      </c:pt>
                      <c:pt idx="251">
                        <c:v>2.028610144728402E-2</c:v>
                      </c:pt>
                      <c:pt idx="252">
                        <c:v>2.0299387984205275E-2</c:v>
                      </c:pt>
                      <c:pt idx="253">
                        <c:v>2.0362329740396531E-2</c:v>
                      </c:pt>
                      <c:pt idx="254">
                        <c:v>2.0362329740396531E-2</c:v>
                      </c:pt>
                      <c:pt idx="255">
                        <c:v>2.0362329740396531E-2</c:v>
                      </c:pt>
                      <c:pt idx="256">
                        <c:v>2.0362329740396531E-2</c:v>
                      </c:pt>
                      <c:pt idx="257">
                        <c:v>2.0362329740396531E-2</c:v>
                      </c:pt>
                      <c:pt idx="258">
                        <c:v>2.0363156046665217E-2</c:v>
                      </c:pt>
                      <c:pt idx="259">
                        <c:v>2.0375544765427293E-2</c:v>
                      </c:pt>
                      <c:pt idx="260">
                        <c:v>2.0385447795710381E-2</c:v>
                      </c:pt>
                      <c:pt idx="261">
                        <c:v>2.0385447795710381E-2</c:v>
                      </c:pt>
                      <c:pt idx="262">
                        <c:v>2.0385447795710381E-2</c:v>
                      </c:pt>
                      <c:pt idx="263">
                        <c:v>2.0385447795710381E-2</c:v>
                      </c:pt>
                      <c:pt idx="264">
                        <c:v>2.0385447795710381E-2</c:v>
                      </c:pt>
                      <c:pt idx="265">
                        <c:v>2.0385447795710381E-2</c:v>
                      </c:pt>
                      <c:pt idx="266">
                        <c:v>2.0385447795710381E-2</c:v>
                      </c:pt>
                      <c:pt idx="267">
                        <c:v>2.0385447795710381E-2</c:v>
                      </c:pt>
                      <c:pt idx="268">
                        <c:v>2.0385447795710381E-2</c:v>
                      </c:pt>
                      <c:pt idx="269">
                        <c:v>2.0385447795710381E-2</c:v>
                      </c:pt>
                      <c:pt idx="270">
                        <c:v>2.0385447795710381E-2</c:v>
                      </c:pt>
                      <c:pt idx="271">
                        <c:v>2.0385447795710381E-2</c:v>
                      </c:pt>
                      <c:pt idx="272">
                        <c:v>2.0385447795710381E-2</c:v>
                      </c:pt>
                      <c:pt idx="273">
                        <c:v>2.0385447795710381E-2</c:v>
                      </c:pt>
                      <c:pt idx="274">
                        <c:v>2.0385447795710381E-2</c:v>
                      </c:pt>
                      <c:pt idx="275">
                        <c:v>2.0385447795710381E-2</c:v>
                      </c:pt>
                      <c:pt idx="276">
                        <c:v>2.0385447795710381E-2</c:v>
                      </c:pt>
                      <c:pt idx="277">
                        <c:v>2.03887472336086E-2</c:v>
                      </c:pt>
                      <c:pt idx="278">
                        <c:v>2.0405232606663347E-2</c:v>
                      </c:pt>
                      <c:pt idx="279">
                        <c:v>2.0411821231195525E-2</c:v>
                      </c:pt>
                      <c:pt idx="280">
                        <c:v>2.0411821231195525E-2</c:v>
                      </c:pt>
                      <c:pt idx="281">
                        <c:v>2.0415114357381661E-2</c:v>
                      </c:pt>
                      <c:pt idx="282">
                        <c:v>2.0415114357381661E-2</c:v>
                      </c:pt>
                      <c:pt idx="283">
                        <c:v>2.0421698234822479E-2</c:v>
                      </c:pt>
                      <c:pt idx="284">
                        <c:v>2.0424988984968744E-2</c:v>
                      </c:pt>
                      <c:pt idx="285">
                        <c:v>2.0424988984968744E-2</c:v>
                      </c:pt>
                      <c:pt idx="286">
                        <c:v>2.0431157003346863E-2</c:v>
                      </c:pt>
                      <c:pt idx="287">
                        <c:v>2.0434856474461791E-2</c:v>
                      </c:pt>
                      <c:pt idx="288">
                        <c:v>2.0441430827796012E-2</c:v>
                      </c:pt>
                      <c:pt idx="289">
                        <c:v>2.0441430827796012E-2</c:v>
                      </c:pt>
                      <c:pt idx="290">
                        <c:v>2.0444716810903228E-2</c:v>
                      </c:pt>
                      <c:pt idx="291">
                        <c:v>2.0444716810903228E-2</c:v>
                      </c:pt>
                      <c:pt idx="292">
                        <c:v>2.0448001997565524E-2</c:v>
                      </c:pt>
                      <c:pt idx="293">
                        <c:v>2.0461134768693365E-2</c:v>
                      </c:pt>
                      <c:pt idx="294">
                        <c:v>2.046441596482754E-2</c:v>
                      </c:pt>
                      <c:pt idx="295">
                        <c:v>2.046441596482754E-2</c:v>
                      </c:pt>
                      <c:pt idx="296">
                        <c:v>2.0467696361195848E-2</c:v>
                      </c:pt>
                      <c:pt idx="297">
                        <c:v>2.0470975957245029E-2</c:v>
                      </c:pt>
                      <c:pt idx="298">
                        <c:v>2.048408632718771E-2</c:v>
                      </c:pt>
                      <c:pt idx="299">
                        <c:v>2.0500456216072722E-2</c:v>
                      </c:pt>
                      <c:pt idx="300">
                        <c:v>2.0500456216072722E-2</c:v>
                      </c:pt>
                      <c:pt idx="301">
                        <c:v>2.0560034827385838E-2</c:v>
                      </c:pt>
                      <c:pt idx="302">
                        <c:v>2.0615656853109079E-2</c:v>
                      </c:pt>
                      <c:pt idx="303">
                        <c:v>2.0746757974408954E-2</c:v>
                      </c:pt>
                      <c:pt idx="304">
                        <c:v>2.0819704753001454E-2</c:v>
                      </c:pt>
                      <c:pt idx="305">
                        <c:v>2.0856597911692448E-2</c:v>
                      </c:pt>
                      <c:pt idx="306">
                        <c:v>2.0952905265426692E-2</c:v>
                      </c:pt>
                      <c:pt idx="307">
                        <c:v>2.1009189426834139E-2</c:v>
                      </c:pt>
                      <c:pt idx="308">
                        <c:v>2.1061923030318706E-2</c:v>
                      </c:pt>
                      <c:pt idx="309">
                        <c:v>2.1102292001466405E-2</c:v>
                      </c:pt>
                      <c:pt idx="310">
                        <c:v>2.1176677027398335E-2</c:v>
                      </c:pt>
                      <c:pt idx="311">
                        <c:v>2.1332357347407016E-2</c:v>
                      </c:pt>
                      <c:pt idx="312">
                        <c:v>2.1419245863057605E-2</c:v>
                      </c:pt>
                      <c:pt idx="313">
                        <c:v>2.1419245863057605E-2</c:v>
                      </c:pt>
                      <c:pt idx="314">
                        <c:v>2.1419245863057605E-2</c:v>
                      </c:pt>
                      <c:pt idx="315">
                        <c:v>2.1419245863057605E-2</c:v>
                      </c:pt>
                      <c:pt idx="316">
                        <c:v>2.1419245863057605E-2</c:v>
                      </c:pt>
                      <c:pt idx="317">
                        <c:v>2.1419245863057605E-2</c:v>
                      </c:pt>
                      <c:pt idx="318">
                        <c:v>2.1425571945043478E-2</c:v>
                      </c:pt>
                      <c:pt idx="319">
                        <c:v>2.1503701708414036E-2</c:v>
                      </c:pt>
                      <c:pt idx="320">
                        <c:v>2.1504095470557368E-2</c:v>
                      </c:pt>
                      <c:pt idx="321">
                        <c:v>2.1611584315276305E-2</c:v>
                      </c:pt>
                      <c:pt idx="322">
                        <c:v>2.1617777511644877E-2</c:v>
                      </c:pt>
                      <c:pt idx="323">
                        <c:v>2.1618089657090635E-2</c:v>
                      </c:pt>
                      <c:pt idx="324">
                        <c:v>2.1665991593170977E-2</c:v>
                      </c:pt>
                      <c:pt idx="325">
                        <c:v>2.1665991593170977E-2</c:v>
                      </c:pt>
                      <c:pt idx="326">
                        <c:v>2.1691500538221362E-2</c:v>
                      </c:pt>
                      <c:pt idx="327">
                        <c:v>2.1736447649666674E-2</c:v>
                      </c:pt>
                      <c:pt idx="328">
                        <c:v>2.174390610427869E-2</c:v>
                      </c:pt>
                      <c:pt idx="329">
                        <c:v>2.174390610427869E-2</c:v>
                      </c:pt>
                      <c:pt idx="330">
                        <c:v>2.174390610427869E-2</c:v>
                      </c:pt>
                      <c:pt idx="331">
                        <c:v>2.174390610427869E-2</c:v>
                      </c:pt>
                      <c:pt idx="332">
                        <c:v>2.174390610427869E-2</c:v>
                      </c:pt>
                      <c:pt idx="333">
                        <c:v>2.174390610427869E-2</c:v>
                      </c:pt>
                      <c:pt idx="334">
                        <c:v>2.174390610427869E-2</c:v>
                      </c:pt>
                      <c:pt idx="335">
                        <c:v>2.174390610427869E-2</c:v>
                      </c:pt>
                      <c:pt idx="336">
                        <c:v>2.1775939311685283E-2</c:v>
                      </c:pt>
                      <c:pt idx="337">
                        <c:v>2.1786179082575838E-2</c:v>
                      </c:pt>
                      <c:pt idx="338">
                        <c:v>2.1827629820117093E-2</c:v>
                      </c:pt>
                      <c:pt idx="339">
                        <c:v>2.1849103654425821E-2</c:v>
                      </c:pt>
                      <c:pt idx="340">
                        <c:v>2.1899436390983539E-2</c:v>
                      </c:pt>
                      <c:pt idx="341">
                        <c:v>2.1902612828987891E-2</c:v>
                      </c:pt>
                      <c:pt idx="342">
                        <c:v>2.1987901148593902E-2</c:v>
                      </c:pt>
                      <c:pt idx="343">
                        <c:v>2.2088572054923514E-2</c:v>
                      </c:pt>
                      <c:pt idx="344">
                        <c:v>2.2089497677771876E-2</c:v>
                      </c:pt>
                      <c:pt idx="345">
                        <c:v>2.213720131553425E-2</c:v>
                      </c:pt>
                      <c:pt idx="346">
                        <c:v>2.2192767184051616E-2</c:v>
                      </c:pt>
                      <c:pt idx="347">
                        <c:v>2.2313950937611744E-2</c:v>
                      </c:pt>
                      <c:pt idx="348">
                        <c:v>2.2436998821124002E-2</c:v>
                      </c:pt>
                      <c:pt idx="349">
                        <c:v>2.2473674495071025E-2</c:v>
                      </c:pt>
                      <c:pt idx="350">
                        <c:v>2.2500505989779405E-2</c:v>
                      </c:pt>
                      <c:pt idx="351">
                        <c:v>2.2508318246865743E-2</c:v>
                      </c:pt>
                      <c:pt idx="352">
                        <c:v>2.2537335125249813E-2</c:v>
                      </c:pt>
                      <c:pt idx="353">
                        <c:v>2.255884347549704E-2</c:v>
                      </c:pt>
                      <c:pt idx="354">
                        <c:v>2.2615197564523421E-2</c:v>
                      </c:pt>
                      <c:pt idx="355">
                        <c:v>2.2655317086562422E-2</c:v>
                      </c:pt>
                      <c:pt idx="356">
                        <c:v>2.2655317086562422E-2</c:v>
                      </c:pt>
                      <c:pt idx="357">
                        <c:v>2.2689752778366299E-2</c:v>
                      </c:pt>
                      <c:pt idx="358">
                        <c:v>2.2819508809973486E-2</c:v>
                      </c:pt>
                      <c:pt idx="359">
                        <c:v>2.2893250523587021E-2</c:v>
                      </c:pt>
                      <c:pt idx="360">
                        <c:v>2.2905875305788404E-2</c:v>
                      </c:pt>
                      <c:pt idx="361">
                        <c:v>2.2926413373320288E-2</c:v>
                      </c:pt>
                      <c:pt idx="362">
                        <c:v>2.2933855679593013E-2</c:v>
                      </c:pt>
                      <c:pt idx="363">
                        <c:v>2.2943885677312002E-2</c:v>
                      </c:pt>
                      <c:pt idx="364">
                        <c:v>2.3037186847605511E-2</c:v>
                      </c:pt>
                      <c:pt idx="365">
                        <c:v>2.3090289376680936E-2</c:v>
                      </c:pt>
                      <c:pt idx="366">
                        <c:v>2.3240470357371121E-2</c:v>
                      </c:pt>
                      <c:pt idx="367">
                        <c:v>2.3251926887907091E-2</c:v>
                      </c:pt>
                      <c:pt idx="368">
                        <c:v>2.3306486713644443E-2</c:v>
                      </c:pt>
                      <c:pt idx="369">
                        <c:v>2.3348258744875536E-2</c:v>
                      </c:pt>
                      <c:pt idx="370">
                        <c:v>2.3349342480321191E-2</c:v>
                      </c:pt>
                      <c:pt idx="371">
                        <c:v>2.3356034655674224E-2</c:v>
                      </c:pt>
                      <c:pt idx="372">
                        <c:v>2.3370948269435549E-2</c:v>
                      </c:pt>
                      <c:pt idx="373">
                        <c:v>2.3446583657285174E-2</c:v>
                      </c:pt>
                      <c:pt idx="374">
                        <c:v>2.345731234950435E-2</c:v>
                      </c:pt>
                      <c:pt idx="375">
                        <c:v>2.3468634390132598E-2</c:v>
                      </c:pt>
                      <c:pt idx="376">
                        <c:v>2.3561466533178126E-2</c:v>
                      </c:pt>
                      <c:pt idx="377">
                        <c:v>2.3568699336689598E-2</c:v>
                      </c:pt>
                      <c:pt idx="378">
                        <c:v>2.3573638208895218E-2</c:v>
                      </c:pt>
                      <c:pt idx="379">
                        <c:v>2.3579705782545316E-2</c:v>
                      </c:pt>
                      <c:pt idx="380">
                        <c:v>2.3582302440288066E-2</c:v>
                      </c:pt>
                      <c:pt idx="381">
                        <c:v>2.3613608462521508E-2</c:v>
                      </c:pt>
                      <c:pt idx="382">
                        <c:v>2.3645642335509851E-2</c:v>
                      </c:pt>
                      <c:pt idx="383">
                        <c:v>2.3645642335509851E-2</c:v>
                      </c:pt>
                      <c:pt idx="384">
                        <c:v>2.3660420819515936E-2</c:v>
                      </c:pt>
                      <c:pt idx="385">
                        <c:v>2.3664726140763089E-2</c:v>
                      </c:pt>
                      <c:pt idx="386">
                        <c:v>2.367951765671136E-2</c:v>
                      </c:pt>
                      <c:pt idx="387">
                        <c:v>2.3680249545860364E-2</c:v>
                      </c:pt>
                      <c:pt idx="388">
                        <c:v>2.3680249545860364E-2</c:v>
                      </c:pt>
                      <c:pt idx="389">
                        <c:v>2.3681712744800146E-2</c:v>
                      </c:pt>
                      <c:pt idx="390">
                        <c:v>2.3681712744800146E-2</c:v>
                      </c:pt>
                      <c:pt idx="391">
                        <c:v>2.3727407233481063E-2</c:v>
                      </c:pt>
                      <c:pt idx="392">
                        <c:v>2.3727407233481063E-2</c:v>
                      </c:pt>
                      <c:pt idx="393">
                        <c:v>2.3734037717069795E-2</c:v>
                      </c:pt>
                      <c:pt idx="394">
                        <c:v>2.3738889537848105E-2</c:v>
                      </c:pt>
                      <c:pt idx="395">
                        <c:v>2.375981094555922E-2</c:v>
                      </c:pt>
                      <c:pt idx="396">
                        <c:v>2.3771151855300123E-2</c:v>
                      </c:pt>
                      <c:pt idx="397">
                        <c:v>2.3771151855300123E-2</c:v>
                      </c:pt>
                      <c:pt idx="398">
                        <c:v>2.3773037142875729E-2</c:v>
                      </c:pt>
                      <c:pt idx="399">
                        <c:v>2.3915777255296158E-2</c:v>
                      </c:pt>
                      <c:pt idx="400">
                        <c:v>2.3920193764229134E-2</c:v>
                      </c:pt>
                      <c:pt idx="401">
                        <c:v>2.3968236810635341E-2</c:v>
                      </c:pt>
                      <c:pt idx="402">
                        <c:v>2.4018993178423848E-2</c:v>
                      </c:pt>
                      <c:pt idx="403">
                        <c:v>2.4034863807119985E-2</c:v>
                      </c:pt>
                      <c:pt idx="404">
                        <c:v>2.4034863807119985E-2</c:v>
                      </c:pt>
                      <c:pt idx="405">
                        <c:v>2.4040444018503047E-2</c:v>
                      </c:pt>
                      <c:pt idx="406">
                        <c:v>2.4193726217441883E-2</c:v>
                      </c:pt>
                      <c:pt idx="407">
                        <c:v>2.41967880357771E-2</c:v>
                      </c:pt>
                      <c:pt idx="408">
                        <c:v>2.4247936900211965E-2</c:v>
                      </c:pt>
                      <c:pt idx="409">
                        <c:v>2.4300228768806914E-2</c:v>
                      </c:pt>
                      <c:pt idx="410">
                        <c:v>2.4327328701391697E-2</c:v>
                      </c:pt>
                      <c:pt idx="411">
                        <c:v>2.4359274503651836E-2</c:v>
                      </c:pt>
                      <c:pt idx="412">
                        <c:v>2.4387083767091585E-2</c:v>
                      </c:pt>
                      <c:pt idx="413">
                        <c:v>2.4412225429669188E-2</c:v>
                      </c:pt>
                      <c:pt idx="414">
                        <c:v>2.4428272113004766E-2</c:v>
                      </c:pt>
                      <c:pt idx="415">
                        <c:v>2.4437857575212694E-2</c:v>
                      </c:pt>
                      <c:pt idx="416">
                        <c:v>2.4441667874767429E-2</c:v>
                      </c:pt>
                      <c:pt idx="417">
                        <c:v>2.4441667874767429E-2</c:v>
                      </c:pt>
                      <c:pt idx="418">
                        <c:v>2.4446727026283251E-2</c:v>
                      </c:pt>
                      <c:pt idx="419">
                        <c:v>2.4487760266093613E-2</c:v>
                      </c:pt>
                      <c:pt idx="420">
                        <c:v>2.4500627319714426E-2</c:v>
                      </c:pt>
                      <c:pt idx="421">
                        <c:v>2.450894469000918E-2</c:v>
                      </c:pt>
                      <c:pt idx="422">
                        <c:v>2.4549084896909101E-2</c:v>
                      </c:pt>
                      <c:pt idx="423">
                        <c:v>2.4593308243658574E-2</c:v>
                      </c:pt>
                      <c:pt idx="424">
                        <c:v>2.4596508192852962E-2</c:v>
                      </c:pt>
                      <c:pt idx="425">
                        <c:v>2.4596508192852962E-2</c:v>
                      </c:pt>
                      <c:pt idx="426">
                        <c:v>2.4601282003132354E-2</c:v>
                      </c:pt>
                      <c:pt idx="427">
                        <c:v>2.4601282003132354E-2</c:v>
                      </c:pt>
                      <c:pt idx="428">
                        <c:v>2.4602074590496063E-2</c:v>
                      </c:pt>
                      <c:pt idx="429">
                        <c:v>2.4602866306864066E-2</c:v>
                      </c:pt>
                      <c:pt idx="430">
                        <c:v>2.4604447126270142E-2</c:v>
                      </c:pt>
                      <c:pt idx="431">
                        <c:v>2.4605776824653081E-2</c:v>
                      </c:pt>
                      <c:pt idx="432">
                        <c:v>2.4612298934502008E-2</c:v>
                      </c:pt>
                      <c:pt idx="433">
                        <c:v>2.461307932015807E-2</c:v>
                      </c:pt>
                      <c:pt idx="434">
                        <c:v>2.461307932015807E-2</c:v>
                      </c:pt>
                      <c:pt idx="435">
                        <c:v>2.4613858833626621E-2</c:v>
                      </c:pt>
                      <c:pt idx="436">
                        <c:v>2.4613858833626621E-2</c:v>
                      </c:pt>
                      <c:pt idx="437">
                        <c:v>2.4613858833626621E-2</c:v>
                      </c:pt>
                      <c:pt idx="438">
                        <c:v>2.4614637474823224E-2</c:v>
                      </c:pt>
                      <c:pt idx="439">
                        <c:v>2.4615415243663535E-2</c:v>
                      </c:pt>
                      <c:pt idx="440">
                        <c:v>2.46192909995753E-2</c:v>
                      </c:pt>
                      <c:pt idx="441">
                        <c:v>2.4620835192504398E-2</c:v>
                      </c:pt>
                      <c:pt idx="442">
                        <c:v>2.4622375893322845E-2</c:v>
                      </c:pt>
                      <c:pt idx="443">
                        <c:v>2.4625446815958508E-2</c:v>
                      </c:pt>
                      <c:pt idx="444">
                        <c:v>2.4627740836189679E-2</c:v>
                      </c:pt>
                      <c:pt idx="445">
                        <c:v>2.4632305282474558E-2</c:v>
                      </c:pt>
                      <c:pt idx="446">
                        <c:v>2.4642418720917752E-2</c:v>
                      </c:pt>
                      <c:pt idx="447">
                        <c:v>2.4642418720917752E-2</c:v>
                      </c:pt>
                      <c:pt idx="448">
                        <c:v>2.4666931073480901E-2</c:v>
                      </c:pt>
                      <c:pt idx="449">
                        <c:v>2.4674095302658849E-2</c:v>
                      </c:pt>
                      <c:pt idx="450">
                        <c:v>2.4677625089627394E-2</c:v>
                      </c:pt>
                      <c:pt idx="451">
                        <c:v>2.4696424138041406E-2</c:v>
                      </c:pt>
                      <c:pt idx="452">
                        <c:v>2.4701044257181597E-2</c:v>
                      </c:pt>
                      <c:pt idx="453">
                        <c:v>2.4702486141125319E-2</c:v>
                      </c:pt>
                      <c:pt idx="454">
                        <c:v>2.4728904848172244E-2</c:v>
                      </c:pt>
                      <c:pt idx="455">
                        <c:v>2.4754508364728426E-2</c:v>
                      </c:pt>
                      <c:pt idx="456">
                        <c:v>2.4775403453981631E-2</c:v>
                      </c:pt>
                      <c:pt idx="457">
                        <c:v>2.477836090529572E-2</c:v>
                      </c:pt>
                      <c:pt idx="458">
                        <c:v>2.4792616542016494E-2</c:v>
                      </c:pt>
                      <c:pt idx="459">
                        <c:v>2.4873862590171106E-2</c:v>
                      </c:pt>
                      <c:pt idx="460">
                        <c:v>2.4894510907733716E-2</c:v>
                      </c:pt>
                      <c:pt idx="461">
                        <c:v>2.4902167117818164E-2</c:v>
                      </c:pt>
                      <c:pt idx="462">
                        <c:v>2.4902781647638397E-2</c:v>
                      </c:pt>
                      <c:pt idx="463">
                        <c:v>2.4905800069986248E-2</c:v>
                      </c:pt>
                      <c:pt idx="464">
                        <c:v>2.4906687969785249E-2</c:v>
                      </c:pt>
                      <c:pt idx="465">
                        <c:v>2.490698212819353E-2</c:v>
                      </c:pt>
                      <c:pt idx="466">
                        <c:v>2.4910723898358644E-2</c:v>
                      </c:pt>
                      <c:pt idx="467">
                        <c:v>2.4922975938559133E-2</c:v>
                      </c:pt>
                      <c:pt idx="468">
                        <c:v>2.4927803616297897E-2</c:v>
                      </c:pt>
                      <c:pt idx="469">
                        <c:v>2.4930172883984865E-2</c:v>
                      </c:pt>
                      <c:pt idx="470">
                        <c:v>2.4938324456629E-2</c:v>
                      </c:pt>
                      <c:pt idx="471">
                        <c:v>2.49429703665233E-2</c:v>
                      </c:pt>
                      <c:pt idx="472">
                        <c:v>2.494594206133156E-2</c:v>
                      </c:pt>
                      <c:pt idx="473">
                        <c:v>2.494594206133156E-2</c:v>
                      </c:pt>
                      <c:pt idx="474">
                        <c:v>2.494594206133156E-2</c:v>
                      </c:pt>
                      <c:pt idx="475">
                        <c:v>2.494594206133156E-2</c:v>
                      </c:pt>
                      <c:pt idx="476">
                        <c:v>2.494594206133156E-2</c:v>
                      </c:pt>
                      <c:pt idx="477">
                        <c:v>2.494594206133156E-2</c:v>
                      </c:pt>
                      <c:pt idx="478">
                        <c:v>2.4946190415955187E-2</c:v>
                      </c:pt>
                      <c:pt idx="479">
                        <c:v>2.4946190415955187E-2</c:v>
                      </c:pt>
                      <c:pt idx="480">
                        <c:v>2.4946190415955187E-2</c:v>
                      </c:pt>
                      <c:pt idx="481">
                        <c:v>2.4946190415955187E-2</c:v>
                      </c:pt>
                      <c:pt idx="482">
                        <c:v>2.4946190415955187E-2</c:v>
                      </c:pt>
                      <c:pt idx="483">
                        <c:v>2.4946190415955187E-2</c:v>
                      </c:pt>
                      <c:pt idx="484">
                        <c:v>2.4948887211087036E-2</c:v>
                      </c:pt>
                      <c:pt idx="485">
                        <c:v>2.4951881742787493E-2</c:v>
                      </c:pt>
                      <c:pt idx="486">
                        <c:v>2.4953519345869705E-2</c:v>
                      </c:pt>
                      <c:pt idx="487">
                        <c:v>2.4954152208163806E-2</c:v>
                      </c:pt>
                      <c:pt idx="488">
                        <c:v>2.4954523357254333E-2</c:v>
                      </c:pt>
                      <c:pt idx="489">
                        <c:v>2.4954427399320255E-2</c:v>
                      </c:pt>
                      <c:pt idx="490">
                        <c:v>2.4953204291735389E-2</c:v>
                      </c:pt>
                      <c:pt idx="491">
                        <c:v>2.4951610964865825E-2</c:v>
                      </c:pt>
                      <c:pt idx="492">
                        <c:v>2.4951610964865825E-2</c:v>
                      </c:pt>
                      <c:pt idx="493">
                        <c:v>2.4945071303507784E-2</c:v>
                      </c:pt>
                      <c:pt idx="494">
                        <c:v>2.4937621121710392E-2</c:v>
                      </c:pt>
                      <c:pt idx="495">
                        <c:v>2.4936022984885377E-2</c:v>
                      </c:pt>
                      <c:pt idx="496">
                        <c:v>2.4934046665709041E-2</c:v>
                      </c:pt>
                      <c:pt idx="497">
                        <c:v>2.4921209033102788E-2</c:v>
                      </c:pt>
                      <c:pt idx="498">
                        <c:v>2.4899842922687706E-2</c:v>
                      </c:pt>
                      <c:pt idx="499">
                        <c:v>2.4895671292354683E-2</c:v>
                      </c:pt>
                      <c:pt idx="500">
                        <c:v>2.4892472987953634E-2</c:v>
                      </c:pt>
                      <c:pt idx="501">
                        <c:v>2.4874119555493696E-2</c:v>
                      </c:pt>
                      <c:pt idx="502">
                        <c:v>2.4842315029656704E-2</c:v>
                      </c:pt>
                      <c:pt idx="503">
                        <c:v>2.4836025291241817E-2</c:v>
                      </c:pt>
                      <c:pt idx="504">
                        <c:v>2.4802904629759218E-2</c:v>
                      </c:pt>
                      <c:pt idx="505">
                        <c:v>2.4769164588390853E-2</c:v>
                      </c:pt>
                      <c:pt idx="506">
                        <c:v>2.4753450934238377E-2</c:v>
                      </c:pt>
                      <c:pt idx="507">
                        <c:v>2.4743309365649526E-2</c:v>
                      </c:pt>
                      <c:pt idx="508">
                        <c:v>2.4709203445202887E-2</c:v>
                      </c:pt>
                      <c:pt idx="509">
                        <c:v>2.4707875568287175E-2</c:v>
                      </c:pt>
                      <c:pt idx="510">
                        <c:v>2.4706544161496521E-2</c:v>
                      </c:pt>
                      <c:pt idx="511">
                        <c:v>2.4705209225409246E-2</c:v>
                      </c:pt>
                      <c:pt idx="512">
                        <c:v>2.4705209225409246E-2</c:v>
                      </c:pt>
                      <c:pt idx="513">
                        <c:v>2.4705209225409246E-2</c:v>
                      </c:pt>
                      <c:pt idx="514">
                        <c:v>2.4705209225409246E-2</c:v>
                      </c:pt>
                      <c:pt idx="515">
                        <c:v>2.4705209225409246E-2</c:v>
                      </c:pt>
                      <c:pt idx="516">
                        <c:v>2.4705209225409246E-2</c:v>
                      </c:pt>
                      <c:pt idx="517">
                        <c:v>2.4695376789745292E-2</c:v>
                      </c:pt>
                      <c:pt idx="518">
                        <c:v>2.4695376789745292E-2</c:v>
                      </c:pt>
                      <c:pt idx="519">
                        <c:v>2.4695376789745292E-2</c:v>
                      </c:pt>
                      <c:pt idx="520">
                        <c:v>2.4695376789745292E-2</c:v>
                      </c:pt>
                      <c:pt idx="521">
                        <c:v>2.4633418360812828E-2</c:v>
                      </c:pt>
                      <c:pt idx="522">
                        <c:v>2.4614019537422857E-2</c:v>
                      </c:pt>
                      <c:pt idx="523">
                        <c:v>2.4601445583888153E-2</c:v>
                      </c:pt>
                      <c:pt idx="524">
                        <c:v>2.4489236837969958E-2</c:v>
                      </c:pt>
                      <c:pt idx="525">
                        <c:v>2.4353297140429882E-2</c:v>
                      </c:pt>
                      <c:pt idx="526">
                        <c:v>2.4337355671123988E-2</c:v>
                      </c:pt>
                      <c:pt idx="527">
                        <c:v>2.430706204216929E-2</c:v>
                      </c:pt>
                      <c:pt idx="528">
                        <c:v>2.4249274618601921E-2</c:v>
                      </c:pt>
                      <c:pt idx="529">
                        <c:v>2.4188207389245982E-2</c:v>
                      </c:pt>
                      <c:pt idx="530">
                        <c:v>2.4188207389245982E-2</c:v>
                      </c:pt>
                      <c:pt idx="531">
                        <c:v>2.418589924088398E-2</c:v>
                      </c:pt>
                      <c:pt idx="532">
                        <c:v>2.4171980985541793E-2</c:v>
                      </c:pt>
                      <c:pt idx="533">
                        <c:v>2.4155592941052857E-2</c:v>
                      </c:pt>
                      <c:pt idx="534">
                        <c:v>2.4081377733358764E-2</c:v>
                      </c:pt>
                      <c:pt idx="535">
                        <c:v>2.4021245207273303E-2</c:v>
                      </c:pt>
                      <c:pt idx="536">
                        <c:v>2.398805411635422E-2</c:v>
                      </c:pt>
                      <c:pt idx="537">
                        <c:v>2.3963454785623787E-2</c:v>
                      </c:pt>
                      <c:pt idx="538">
                        <c:v>2.388971893829616E-2</c:v>
                      </c:pt>
                      <c:pt idx="539">
                        <c:v>2.3838886405712155E-2</c:v>
                      </c:pt>
                      <c:pt idx="540">
                        <c:v>2.3738707595202635E-2</c:v>
                      </c:pt>
                      <c:pt idx="541">
                        <c:v>2.3716654620007091E-2</c:v>
                      </c:pt>
                      <c:pt idx="542">
                        <c:v>2.3671022885048527E-2</c:v>
                      </c:pt>
                      <c:pt idx="543">
                        <c:v>2.3645947990361176E-2</c:v>
                      </c:pt>
                      <c:pt idx="544">
                        <c:v>2.364486132360805E-2</c:v>
                      </c:pt>
                      <c:pt idx="545">
                        <c:v>2.3624633735520834E-2</c:v>
                      </c:pt>
                      <c:pt idx="546">
                        <c:v>2.3492418503274787E-2</c:v>
                      </c:pt>
                      <c:pt idx="547">
                        <c:v>2.3362918236742216E-2</c:v>
                      </c:pt>
                      <c:pt idx="548">
                        <c:v>2.3297044599698172E-2</c:v>
                      </c:pt>
                      <c:pt idx="549">
                        <c:v>2.3260290574201661E-2</c:v>
                      </c:pt>
                      <c:pt idx="550">
                        <c:v>2.3226844386153633E-2</c:v>
                      </c:pt>
                      <c:pt idx="551">
                        <c:v>2.3221802413544844E-2</c:v>
                      </c:pt>
                      <c:pt idx="552">
                        <c:v>2.3117874896784109E-2</c:v>
                      </c:pt>
                      <c:pt idx="553">
                        <c:v>2.3028944947663905E-2</c:v>
                      </c:pt>
                      <c:pt idx="554">
                        <c:v>2.2941776407090313E-2</c:v>
                      </c:pt>
                      <c:pt idx="555">
                        <c:v>2.2938182895063081E-2</c:v>
                      </c:pt>
                      <c:pt idx="556">
                        <c:v>2.2938182895063081E-2</c:v>
                      </c:pt>
                      <c:pt idx="557">
                        <c:v>2.2891214792640679E-2</c:v>
                      </c:pt>
                      <c:pt idx="558">
                        <c:v>2.2891214792640679E-2</c:v>
                      </c:pt>
                      <c:pt idx="559">
                        <c:v>2.279773296979614E-2</c:v>
                      </c:pt>
                      <c:pt idx="560">
                        <c:v>2.2795882216274037E-2</c:v>
                      </c:pt>
                      <c:pt idx="561">
                        <c:v>2.2743785583885567E-2</c:v>
                      </c:pt>
                      <c:pt idx="562">
                        <c:v>2.2522366317579715E-2</c:v>
                      </c:pt>
                      <c:pt idx="563">
                        <c:v>2.2506768924392045E-2</c:v>
                      </c:pt>
                      <c:pt idx="564">
                        <c:v>2.2380498910304115E-2</c:v>
                      </c:pt>
                      <c:pt idx="565">
                        <c:v>2.2380498910304115E-2</c:v>
                      </c:pt>
                      <c:pt idx="566">
                        <c:v>2.1994668983811978E-2</c:v>
                      </c:pt>
                      <c:pt idx="567">
                        <c:v>2.1979180773302163E-2</c:v>
                      </c:pt>
                      <c:pt idx="568">
                        <c:v>2.1969307902619924E-2</c:v>
                      </c:pt>
                      <c:pt idx="569">
                        <c:v>2.1969307902619924E-2</c:v>
                      </c:pt>
                      <c:pt idx="570">
                        <c:v>2.1952352767454129E-2</c:v>
                      </c:pt>
                      <c:pt idx="571">
                        <c:v>2.1308327526727316E-2</c:v>
                      </c:pt>
                      <c:pt idx="572">
                        <c:v>2.1277083460687438E-2</c:v>
                      </c:pt>
                      <c:pt idx="573">
                        <c:v>2.1184101038005183E-2</c:v>
                      </c:pt>
                      <c:pt idx="574">
                        <c:v>2.1167113258229377E-2</c:v>
                      </c:pt>
                      <c:pt idx="575">
                        <c:v>2.079797269243518E-2</c:v>
                      </c:pt>
                      <c:pt idx="576">
                        <c:v>2.079797269243518E-2</c:v>
                      </c:pt>
                      <c:pt idx="577">
                        <c:v>2.0675322649725877E-2</c:v>
                      </c:pt>
                      <c:pt idx="578">
                        <c:v>2.0669995627896662E-2</c:v>
                      </c:pt>
                      <c:pt idx="579">
                        <c:v>2.057030622578564E-2</c:v>
                      </c:pt>
                      <c:pt idx="580">
                        <c:v>2.0343823311669205E-2</c:v>
                      </c:pt>
                      <c:pt idx="581">
                        <c:v>2.0250182113426524E-2</c:v>
                      </c:pt>
                      <c:pt idx="582">
                        <c:v>2.0150568139224587E-2</c:v>
                      </c:pt>
                      <c:pt idx="583">
                        <c:v>2.009849226157534E-2</c:v>
                      </c:pt>
                      <c:pt idx="584">
                        <c:v>1.9599020552142101E-2</c:v>
                      </c:pt>
                      <c:pt idx="585">
                        <c:v>1.9538774760915492E-2</c:v>
                      </c:pt>
                      <c:pt idx="586">
                        <c:v>1.942362879836183E-2</c:v>
                      </c:pt>
                      <c:pt idx="587">
                        <c:v>1.9305687046604209E-2</c:v>
                      </c:pt>
                      <c:pt idx="588">
                        <c:v>1.9237275421589262E-2</c:v>
                      </c:pt>
                      <c:pt idx="589">
                        <c:v>1.9046937526921048E-2</c:v>
                      </c:pt>
                      <c:pt idx="590">
                        <c:v>1.8784059132941112E-2</c:v>
                      </c:pt>
                      <c:pt idx="591">
                        <c:v>1.8784059132941112E-2</c:v>
                      </c:pt>
                      <c:pt idx="592">
                        <c:v>1.8784059132941112E-2</c:v>
                      </c:pt>
                      <c:pt idx="593">
                        <c:v>1.8784059132941112E-2</c:v>
                      </c:pt>
                      <c:pt idx="594">
                        <c:v>1.8784059132941112E-2</c:v>
                      </c:pt>
                      <c:pt idx="595">
                        <c:v>1.8784059132941112E-2</c:v>
                      </c:pt>
                      <c:pt idx="596">
                        <c:v>1.8751606123017302E-2</c:v>
                      </c:pt>
                      <c:pt idx="597">
                        <c:v>1.833702489247141E-2</c:v>
                      </c:pt>
                      <c:pt idx="598">
                        <c:v>1.8315033384191302E-2</c:v>
                      </c:pt>
                      <c:pt idx="599">
                        <c:v>1.8083162494177612E-2</c:v>
                      </c:pt>
                      <c:pt idx="600">
                        <c:v>1.7998091492035739E-2</c:v>
                      </c:pt>
                      <c:pt idx="601">
                        <c:v>1.7730953388478358E-2</c:v>
                      </c:pt>
                      <c:pt idx="602">
                        <c:v>1.7679656515370189E-2</c:v>
                      </c:pt>
                      <c:pt idx="603">
                        <c:v>1.744586298514389E-2</c:v>
                      </c:pt>
                      <c:pt idx="604">
                        <c:v>1.7412036417776288E-2</c:v>
                      </c:pt>
                      <c:pt idx="605">
                        <c:v>1.7242527635864976E-2</c:v>
                      </c:pt>
                      <c:pt idx="606">
                        <c:v>1.7087571697575573E-2</c:v>
                      </c:pt>
                      <c:pt idx="607">
                        <c:v>1.7066749752467216E-2</c:v>
                      </c:pt>
                      <c:pt idx="608">
                        <c:v>1.7066749752467216E-2</c:v>
                      </c:pt>
                      <c:pt idx="609">
                        <c:v>1.7066749752467216E-2</c:v>
                      </c:pt>
                      <c:pt idx="610">
                        <c:v>1.7066749752467216E-2</c:v>
                      </c:pt>
                      <c:pt idx="611">
                        <c:v>1.7066749752467216E-2</c:v>
                      </c:pt>
                      <c:pt idx="612">
                        <c:v>1.7066749752467216E-2</c:v>
                      </c:pt>
                      <c:pt idx="613">
                        <c:v>1.7066749752467216E-2</c:v>
                      </c:pt>
                      <c:pt idx="614">
                        <c:v>1.7066749752467216E-2</c:v>
                      </c:pt>
                      <c:pt idx="615">
                        <c:v>1.7066749752467216E-2</c:v>
                      </c:pt>
                      <c:pt idx="616">
                        <c:v>1.7066749752467216E-2</c:v>
                      </c:pt>
                      <c:pt idx="617">
                        <c:v>1.7066749752467216E-2</c:v>
                      </c:pt>
                      <c:pt idx="618">
                        <c:v>1.7066749752467216E-2</c:v>
                      </c:pt>
                      <c:pt idx="619">
                        <c:v>1.7066749752467216E-2</c:v>
                      </c:pt>
                      <c:pt idx="620">
                        <c:v>1.7066749752467216E-2</c:v>
                      </c:pt>
                      <c:pt idx="621">
                        <c:v>1.7066749752467216E-2</c:v>
                      </c:pt>
                      <c:pt idx="622">
                        <c:v>1.7066749752467216E-2</c:v>
                      </c:pt>
                      <c:pt idx="623">
                        <c:v>1.7066749752467216E-2</c:v>
                      </c:pt>
                      <c:pt idx="624">
                        <c:v>1.7061069642348603E-2</c:v>
                      </c:pt>
                      <c:pt idx="625">
                        <c:v>1.7061069642348603E-2</c:v>
                      </c:pt>
                      <c:pt idx="626">
                        <c:v>1.7061069642348603E-2</c:v>
                      </c:pt>
                      <c:pt idx="627">
                        <c:v>1.7061069642348603E-2</c:v>
                      </c:pt>
                      <c:pt idx="628">
                        <c:v>1.7061069642348603E-2</c:v>
                      </c:pt>
                      <c:pt idx="629">
                        <c:v>1.7061069642348603E-2</c:v>
                      </c:pt>
                      <c:pt idx="630">
                        <c:v>1.7061069642348603E-2</c:v>
                      </c:pt>
                      <c:pt idx="631">
                        <c:v>1.7061069642348603E-2</c:v>
                      </c:pt>
                      <c:pt idx="632">
                        <c:v>1.7061069642348603E-2</c:v>
                      </c:pt>
                      <c:pt idx="633">
                        <c:v>1.6841633367141427E-2</c:v>
                      </c:pt>
                      <c:pt idx="634">
                        <c:v>1.6747797681696527E-2</c:v>
                      </c:pt>
                      <c:pt idx="635">
                        <c:v>1.6679238193711896E-2</c:v>
                      </c:pt>
                      <c:pt idx="636">
                        <c:v>1.6568003465925862E-2</c:v>
                      </c:pt>
                      <c:pt idx="637">
                        <c:v>1.633404848621129E-2</c:v>
                      </c:pt>
                      <c:pt idx="638">
                        <c:v>1.6067578664760166E-2</c:v>
                      </c:pt>
                      <c:pt idx="639">
                        <c:v>1.5996180787138093E-2</c:v>
                      </c:pt>
                      <c:pt idx="640">
                        <c:v>1.5426932855035136E-2</c:v>
                      </c:pt>
                      <c:pt idx="641">
                        <c:v>1.5384570094996381E-2</c:v>
                      </c:pt>
                      <c:pt idx="642">
                        <c:v>1.5304840953967407E-2</c:v>
                      </c:pt>
                      <c:pt idx="643">
                        <c:v>1.5275099509028611E-2</c:v>
                      </c:pt>
                      <c:pt idx="644">
                        <c:v>1.5263239108985836E-2</c:v>
                      </c:pt>
                      <c:pt idx="645">
                        <c:v>1.5245904399244009E-2</c:v>
                      </c:pt>
                      <c:pt idx="646">
                        <c:v>1.5245904399244009E-2</c:v>
                      </c:pt>
                      <c:pt idx="647">
                        <c:v>1.5226643272276139E-2</c:v>
                      </c:pt>
                      <c:pt idx="648">
                        <c:v>1.520136101014842E-2</c:v>
                      </c:pt>
                      <c:pt idx="649">
                        <c:v>1.4668622174599426E-2</c:v>
                      </c:pt>
                      <c:pt idx="650">
                        <c:v>1.4645744479749812E-2</c:v>
                      </c:pt>
                      <c:pt idx="651">
                        <c:v>1.4581613500077606E-2</c:v>
                      </c:pt>
                      <c:pt idx="652">
                        <c:v>1.4391268441176698E-2</c:v>
                      </c:pt>
                      <c:pt idx="653">
                        <c:v>1.4252977088069236E-2</c:v>
                      </c:pt>
                      <c:pt idx="654">
                        <c:v>1.4252977088069236E-2</c:v>
                      </c:pt>
                      <c:pt idx="655">
                        <c:v>1.4252977088069236E-2</c:v>
                      </c:pt>
                      <c:pt idx="656">
                        <c:v>1.4241458998522612E-2</c:v>
                      </c:pt>
                      <c:pt idx="657">
                        <c:v>1.4153766275624488E-2</c:v>
                      </c:pt>
                      <c:pt idx="658">
                        <c:v>1.4149351747412553E-2</c:v>
                      </c:pt>
                      <c:pt idx="659">
                        <c:v>1.4137843212648989E-2</c:v>
                      </c:pt>
                      <c:pt idx="660">
                        <c:v>1.4022821762644475E-2</c:v>
                      </c:pt>
                      <c:pt idx="661">
                        <c:v>1.4020567647852849E-2</c:v>
                      </c:pt>
                      <c:pt idx="662">
                        <c:v>1.3984021653471639E-2</c:v>
                      </c:pt>
                      <c:pt idx="663">
                        <c:v>1.3758766546698484E-2</c:v>
                      </c:pt>
                      <c:pt idx="664">
                        <c:v>1.3590252026465572E-2</c:v>
                      </c:pt>
                      <c:pt idx="665">
                        <c:v>1.3590252026465572E-2</c:v>
                      </c:pt>
                      <c:pt idx="666">
                        <c:v>1.3375018079711637E-2</c:v>
                      </c:pt>
                      <c:pt idx="667">
                        <c:v>1.2709880466620279E-2</c:v>
                      </c:pt>
                      <c:pt idx="668">
                        <c:v>1.2678262613688993E-2</c:v>
                      </c:pt>
                      <c:pt idx="669">
                        <c:v>1.2599464912865267E-2</c:v>
                      </c:pt>
                      <c:pt idx="670">
                        <c:v>1.2451237129395784E-2</c:v>
                      </c:pt>
                      <c:pt idx="671">
                        <c:v>1.2387249240076545E-2</c:v>
                      </c:pt>
                      <c:pt idx="672">
                        <c:v>1.2337476553995884E-2</c:v>
                      </c:pt>
                      <c:pt idx="673">
                        <c:v>1.211845463101322E-2</c:v>
                      </c:pt>
                      <c:pt idx="674">
                        <c:v>1.1845708747571756E-2</c:v>
                      </c:pt>
                      <c:pt idx="675">
                        <c:v>1.1676198204107088E-2</c:v>
                      </c:pt>
                      <c:pt idx="676">
                        <c:v>1.1525356795666802E-2</c:v>
                      </c:pt>
                      <c:pt idx="677">
                        <c:v>1.1435326990563906E-2</c:v>
                      </c:pt>
                      <c:pt idx="678">
                        <c:v>1.1266145147665305E-2</c:v>
                      </c:pt>
                      <c:pt idx="679">
                        <c:v>1.1261278660317517E-2</c:v>
                      </c:pt>
                      <c:pt idx="680">
                        <c:v>1.1045120185921709E-2</c:v>
                      </c:pt>
                      <c:pt idx="681">
                        <c:v>1.1045120185921709E-2</c:v>
                      </c:pt>
                      <c:pt idx="682">
                        <c:v>1.0959107386366015E-2</c:v>
                      </c:pt>
                      <c:pt idx="683">
                        <c:v>1.034367521585503E-2</c:v>
                      </c:pt>
                      <c:pt idx="684">
                        <c:v>1.034367521585503E-2</c:v>
                      </c:pt>
                      <c:pt idx="685">
                        <c:v>9.9796666892316144E-3</c:v>
                      </c:pt>
                      <c:pt idx="686">
                        <c:v>9.9796666892316144E-3</c:v>
                      </c:pt>
                      <c:pt idx="687">
                        <c:v>9.9178528847654254E-3</c:v>
                      </c:pt>
                      <c:pt idx="688">
                        <c:v>9.8664757576180408E-3</c:v>
                      </c:pt>
                      <c:pt idx="689">
                        <c:v>9.8382707455483848E-3</c:v>
                      </c:pt>
                      <c:pt idx="690">
                        <c:v>9.6812716333079009E-3</c:v>
                      </c:pt>
                      <c:pt idx="691">
                        <c:v>9.6585110772254065E-3</c:v>
                      </c:pt>
                      <c:pt idx="692">
                        <c:v>9.5810622090295207E-3</c:v>
                      </c:pt>
                      <c:pt idx="693">
                        <c:v>9.5204183751535013E-3</c:v>
                      </c:pt>
                      <c:pt idx="694">
                        <c:v>9.4298004601540437E-3</c:v>
                      </c:pt>
                      <c:pt idx="695">
                        <c:v>9.3941166758591318E-3</c:v>
                      </c:pt>
                      <c:pt idx="696">
                        <c:v>9.2665505265180324E-3</c:v>
                      </c:pt>
                      <c:pt idx="697">
                        <c:v>9.2572979062020989E-3</c:v>
                      </c:pt>
                      <c:pt idx="698">
                        <c:v>9.2009098816443775E-3</c:v>
                      </c:pt>
                      <c:pt idx="699">
                        <c:v>9.1110469778576415E-3</c:v>
                      </c:pt>
                      <c:pt idx="700">
                        <c:v>9.1022129352046413E-3</c:v>
                      </c:pt>
                      <c:pt idx="701">
                        <c:v>8.9322069741760175E-3</c:v>
                      </c:pt>
                      <c:pt idx="702">
                        <c:v>8.887779991827615E-3</c:v>
                      </c:pt>
                      <c:pt idx="703">
                        <c:v>8.8853422547624256E-3</c:v>
                      </c:pt>
                      <c:pt idx="704">
                        <c:v>8.8687174953223889E-3</c:v>
                      </c:pt>
                      <c:pt idx="705">
                        <c:v>8.6049265765805634E-3</c:v>
                      </c:pt>
                      <c:pt idx="706">
                        <c:v>8.1699479157992024E-3</c:v>
                      </c:pt>
                      <c:pt idx="707">
                        <c:v>7.9846785572589372E-3</c:v>
                      </c:pt>
                      <c:pt idx="708">
                        <c:v>7.9846785572589372E-3</c:v>
                      </c:pt>
                      <c:pt idx="709">
                        <c:v>7.8655287064609176E-3</c:v>
                      </c:pt>
                      <c:pt idx="710">
                        <c:v>7.6626090339203612E-3</c:v>
                      </c:pt>
                      <c:pt idx="711">
                        <c:v>7.6392527948518241E-3</c:v>
                      </c:pt>
                      <c:pt idx="712">
                        <c:v>7.6311149534240581E-3</c:v>
                      </c:pt>
                      <c:pt idx="713">
                        <c:v>7.5877195816755998E-3</c:v>
                      </c:pt>
                      <c:pt idx="714">
                        <c:v>7.5662608873253599E-3</c:v>
                      </c:pt>
                      <c:pt idx="715">
                        <c:v>7.5453490155275088E-3</c:v>
                      </c:pt>
                      <c:pt idx="716">
                        <c:v>7.3991515961371939E-3</c:v>
                      </c:pt>
                      <c:pt idx="717">
                        <c:v>7.3425456859472008E-3</c:v>
                      </c:pt>
                      <c:pt idx="718">
                        <c:v>7.293881331258566E-3</c:v>
                      </c:pt>
                      <c:pt idx="719">
                        <c:v>6.9296820021370557E-3</c:v>
                      </c:pt>
                      <c:pt idx="720">
                        <c:v>6.8565109196181365E-3</c:v>
                      </c:pt>
                      <c:pt idx="721">
                        <c:v>6.6118423218632415E-3</c:v>
                      </c:pt>
                      <c:pt idx="722">
                        <c:v>6.5068381702585928E-3</c:v>
                      </c:pt>
                      <c:pt idx="723">
                        <c:v>6.4842565080038212E-3</c:v>
                      </c:pt>
                      <c:pt idx="724">
                        <c:v>6.3550195532393154E-3</c:v>
                      </c:pt>
                      <c:pt idx="725">
                        <c:v>6.3456142770322169E-3</c:v>
                      </c:pt>
                      <c:pt idx="726">
                        <c:v>6.2989957573639042E-3</c:v>
                      </c:pt>
                      <c:pt idx="727">
                        <c:v>6.1328189759002677E-3</c:v>
                      </c:pt>
                      <c:pt idx="728">
                        <c:v>6.1093118106337304E-3</c:v>
                      </c:pt>
                      <c:pt idx="729">
                        <c:v>6.06247200752084E-3</c:v>
                      </c:pt>
                      <c:pt idx="730">
                        <c:v>5.772103165566706E-3</c:v>
                      </c:pt>
                      <c:pt idx="731">
                        <c:v>5.5332442732915401E-3</c:v>
                      </c:pt>
                      <c:pt idx="732">
                        <c:v>5.2380354223280053E-3</c:v>
                      </c:pt>
                      <c:pt idx="733">
                        <c:v>4.9336988897119554E-3</c:v>
                      </c:pt>
                      <c:pt idx="734">
                        <c:v>4.9108514176979959E-3</c:v>
                      </c:pt>
                      <c:pt idx="735">
                        <c:v>4.8593515867380484E-3</c:v>
                      </c:pt>
                      <c:pt idx="736">
                        <c:v>4.6216592455160053E-3</c:v>
                      </c:pt>
                      <c:pt idx="737">
                        <c:v>4.6151816157562371E-3</c:v>
                      </c:pt>
                      <c:pt idx="738">
                        <c:v>4.5315535608143219E-3</c:v>
                      </c:pt>
                      <c:pt idx="739">
                        <c:v>4.4112642331488221E-3</c:v>
                      </c:pt>
                      <c:pt idx="740">
                        <c:v>4.3862322726089167E-3</c:v>
                      </c:pt>
                      <c:pt idx="741">
                        <c:v>4.1775413242387174E-3</c:v>
                      </c:pt>
                      <c:pt idx="742">
                        <c:v>4.1175446869499716E-3</c:v>
                      </c:pt>
                      <c:pt idx="743">
                        <c:v>4.1175446869499716E-3</c:v>
                      </c:pt>
                      <c:pt idx="744">
                        <c:v>4.0640821821728906E-3</c:v>
                      </c:pt>
                      <c:pt idx="745">
                        <c:v>3.964473243910833E-3</c:v>
                      </c:pt>
                      <c:pt idx="746">
                        <c:v>3.9586697425092908E-3</c:v>
                      </c:pt>
                      <c:pt idx="747">
                        <c:v>3.8438966903698931E-3</c:v>
                      </c:pt>
                      <c:pt idx="748">
                        <c:v>3.7818201696745777E-3</c:v>
                      </c:pt>
                      <c:pt idx="749">
                        <c:v>3.7371386052557831E-3</c:v>
                      </c:pt>
                      <c:pt idx="750">
                        <c:v>3.6898164063124128E-3</c:v>
                      </c:pt>
                      <c:pt idx="751">
                        <c:v>3.6897551981797624E-3</c:v>
                      </c:pt>
                      <c:pt idx="752">
                        <c:v>3.6217020878827728E-3</c:v>
                      </c:pt>
                      <c:pt idx="753">
                        <c:v>3.6114498405397217E-3</c:v>
                      </c:pt>
                      <c:pt idx="754">
                        <c:v>3.5665142823269077E-3</c:v>
                      </c:pt>
                      <c:pt idx="755">
                        <c:v>3.5622998872437439E-3</c:v>
                      </c:pt>
                      <c:pt idx="756">
                        <c:v>3.5554710750793903E-3</c:v>
                      </c:pt>
                      <c:pt idx="757">
                        <c:v>3.5059278918061578E-3</c:v>
                      </c:pt>
                      <c:pt idx="758">
                        <c:v>3.4771936644558458E-3</c:v>
                      </c:pt>
                      <c:pt idx="759">
                        <c:v>3.4771936644558458E-3</c:v>
                      </c:pt>
                      <c:pt idx="760">
                        <c:v>3.0984076519683743E-3</c:v>
                      </c:pt>
                      <c:pt idx="761">
                        <c:v>3.0647198972891397E-3</c:v>
                      </c:pt>
                      <c:pt idx="762">
                        <c:v>3.0379711114838755E-3</c:v>
                      </c:pt>
                      <c:pt idx="763">
                        <c:v>2.9920804284210446E-3</c:v>
                      </c:pt>
                      <c:pt idx="764">
                        <c:v>2.877548569811116E-3</c:v>
                      </c:pt>
                      <c:pt idx="765">
                        <c:v>2.877548569811116E-3</c:v>
                      </c:pt>
                      <c:pt idx="766">
                        <c:v>2.8718442355856176E-3</c:v>
                      </c:pt>
                      <c:pt idx="767">
                        <c:v>2.8718442355856176E-3</c:v>
                      </c:pt>
                      <c:pt idx="768">
                        <c:v>2.8707044125968438E-3</c:v>
                      </c:pt>
                      <c:pt idx="769">
                        <c:v>2.8707044125968438E-3</c:v>
                      </c:pt>
                      <c:pt idx="770">
                        <c:v>2.8547833871877069E-3</c:v>
                      </c:pt>
                      <c:pt idx="771">
                        <c:v>2.8525145113481353E-3</c:v>
                      </c:pt>
                      <c:pt idx="772">
                        <c:v>2.8502470232737468E-3</c:v>
                      </c:pt>
                      <c:pt idx="773">
                        <c:v>2.8502470232737468E-3</c:v>
                      </c:pt>
                      <c:pt idx="774">
                        <c:v>2.8457162086507107E-3</c:v>
                      </c:pt>
                      <c:pt idx="775">
                        <c:v>2.8434528812165218E-3</c:v>
                      </c:pt>
                      <c:pt idx="776">
                        <c:v>2.8434528812165218E-3</c:v>
                      </c:pt>
                      <c:pt idx="777">
                        <c:v>2.8434528812165218E-3</c:v>
                      </c:pt>
                      <c:pt idx="778">
                        <c:v>2.8434528812165218E-3</c:v>
                      </c:pt>
                      <c:pt idx="779">
                        <c:v>2.8411909397764298E-3</c:v>
                      </c:pt>
                      <c:pt idx="780">
                        <c:v>2.8411909397764298E-3</c:v>
                      </c:pt>
                      <c:pt idx="781">
                        <c:v>2.8411909397764298E-3</c:v>
                      </c:pt>
                      <c:pt idx="782">
                        <c:v>2.8411909397764298E-3</c:v>
                      </c:pt>
                      <c:pt idx="783">
                        <c:v>2.8411909397764298E-3</c:v>
                      </c:pt>
                      <c:pt idx="784">
                        <c:v>2.8411909397764298E-3</c:v>
                      </c:pt>
                      <c:pt idx="785">
                        <c:v>2.8411909397764298E-3</c:v>
                      </c:pt>
                      <c:pt idx="786">
                        <c:v>2.8411909397764298E-3</c:v>
                      </c:pt>
                      <c:pt idx="787">
                        <c:v>2.8411909397764298E-3</c:v>
                      </c:pt>
                      <c:pt idx="788">
                        <c:v>2.7097374878461413E-3</c:v>
                      </c:pt>
                      <c:pt idx="789">
                        <c:v>2.6708401843134784E-3</c:v>
                      </c:pt>
                      <c:pt idx="790">
                        <c:v>2.6556793577791186E-3</c:v>
                      </c:pt>
                      <c:pt idx="791">
                        <c:v>2.6522897873628476E-3</c:v>
                      </c:pt>
                      <c:pt idx="792">
                        <c:v>2.6474032227038961E-3</c:v>
                      </c:pt>
                      <c:pt idx="793">
                        <c:v>2.6304294274287609E-3</c:v>
                      </c:pt>
                      <c:pt idx="794">
                        <c:v>2.6007363050404718E-3</c:v>
                      </c:pt>
                      <c:pt idx="795">
                        <c:v>2.5190832899590599E-3</c:v>
                      </c:pt>
                      <c:pt idx="796">
                        <c:v>2.4280283880495222E-3</c:v>
                      </c:pt>
                      <c:pt idx="797">
                        <c:v>2.3764367183256659E-3</c:v>
                      </c:pt>
                      <c:pt idx="798">
                        <c:v>2.3575853957477962E-3</c:v>
                      </c:pt>
                      <c:pt idx="799">
                        <c:v>2.1562957429853303E-3</c:v>
                      </c:pt>
                      <c:pt idx="800">
                        <c:v>2.1169099580851027E-3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E43D-48AB-A4CD-BF1DE4BF33E3}"/>
                  </c:ext>
                </c:extLst>
              </c15:ser>
            </c15:filteredScatterSeries>
          </c:ext>
        </c:extLst>
      </c:scatterChart>
      <c:valAx>
        <c:axId val="1999407072"/>
        <c:scaling>
          <c:orientation val="minMax"/>
          <c:max val="100"/>
        </c:scaling>
        <c:delete val="0"/>
        <c:axPos val="b"/>
        <c:majorGridlines>
          <c:spPr>
            <a:ln w="2540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cap="none" baseline="0">
                    <a:latin typeface="Univers Condensed" panose="020B0506020202050204" pitchFamily="34" charset="0"/>
                    <a:cs typeface="Times New Roman" panose="02020603050405020304" pitchFamily="18" charset="0"/>
                  </a:rPr>
                  <a:t>PE underutilization(%)</a:t>
                </a:r>
              </a:p>
            </c:rich>
          </c:tx>
          <c:layout>
            <c:manualLayout>
              <c:xMode val="edge"/>
              <c:yMode val="edge"/>
              <c:x val="0.41137662792023588"/>
              <c:y val="0.91757682506405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9410432"/>
        <c:crosses val="autoZero"/>
        <c:crossBetween val="midCat"/>
      </c:valAx>
      <c:valAx>
        <c:axId val="1999410432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900" b="0" i="0" u="none" strike="noStrike" kern="1200" cap="all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u="none" strike="noStrike" kern="1200" cap="non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Univers Condensed" panose="020B0506020202050204" pitchFamily="34" charset="0"/>
                    <a:ea typeface="+mn-ea"/>
                    <a:cs typeface="Times New Roman" panose="02020603050405020304" pitchFamily="18" charset="0"/>
                  </a:rPr>
                  <a:t>Probability Density Function</a:t>
                </a:r>
              </a:p>
            </c:rich>
          </c:tx>
          <c:layout>
            <c:manualLayout>
              <c:xMode val="edge"/>
              <c:yMode val="edge"/>
              <c:x val="0"/>
              <c:y val="9.98916268542953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900" b="0" i="0" u="none" strike="noStrike" kern="1200" cap="all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9407072"/>
        <c:crosses val="autoZero"/>
        <c:crossBetween val="midCat"/>
      </c:valAx>
      <c:spPr>
        <a:noFill/>
        <a:ln w="25400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1D30B-808B-4ACC-9F8A-9DE2502B2EDE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7E371-9828-427B-AFC7-AC62C36D3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4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7E371-9828-427B-AFC7-AC62C36D3C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8C9B-9495-7A75-4083-1601487E4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4A5B7-95ED-EAFB-F891-646DCC180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621F0-1372-2676-7E77-DE7A809E6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One of the most naïve way of scheduling data in the memory or equivalently on the compute engines is Row-Based Non-Scheduling.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Row-based scheduling the rows are assigned to the Pes based on the modulo of Row Id with Total Number of PEs.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this example if we have 4 Pes associated with HBM channel 0 then the rows assigned to 0</a:t>
            </a:r>
            <a:r>
              <a:rPr lang="en-US" baseline="30000" dirty="0"/>
              <a:t>th</a:t>
            </a:r>
            <a:r>
              <a:rPr lang="en-US" dirty="0"/>
              <a:t> PE shall be R0, R4, R8 and so on.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corresponding instruction will look like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F2C4B-C940-EC39-84C2-25D1A12FB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15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3712-BD28-7C0A-4435-1E71265D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D8474E-A18C-EBE3-9453-FDF1D0BBD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0BDB3-6A4C-757A-0A91-7AF2EF786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inefficiency has been addressed by the state-of-the-art non-zero scheduling method called PE-aware Non-zero Scheduling.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this scheduling </a:t>
            </a:r>
            <a:r>
              <a:rPr lang="en-US" dirty="0" err="1"/>
              <a:t>shceme</a:t>
            </a:r>
            <a:r>
              <a:rPr lang="en-US" dirty="0"/>
              <a:t>, instead of scheduling all the instructions of one row before moving on to the next, it follows a cyclic assignment.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other words, the first instruction will correspond to row 0, the second instruction will correspond to row 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there is a problem, after the scheduling the 6</a:t>
            </a:r>
            <a:r>
              <a:rPr lang="en-US" baseline="30000" dirty="0"/>
              <a:t>th</a:t>
            </a:r>
            <a:r>
              <a:rPr lang="en-US" dirty="0"/>
              <a:t> instruction, there are no more non-zeros to schedule from a new row. So the instruction from row 0 is instead scheduled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70DF3-CAE9-7ECB-9140-45B2134CD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8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9C2ED-AB16-DCA1-35AC-2B7F90B0C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D9C95-9D2D-3A4F-FE30-C0363F885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F010A-CCF3-E66C-65AF-9D63A6070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BBAD-F043-5E4B-1C0C-D7F2AFC1A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8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3C23D-A489-6DB2-5B01-F9A74DC07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E9D7B-7746-0A60-5001-9C66892BA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0664B-8C97-97A5-75CC-700B9E54E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majority of workloads being 69% underutilized</a:t>
            </a:r>
          </a:p>
          <a:p>
            <a:endParaRPr lang="en-US" dirty="0"/>
          </a:p>
          <a:p>
            <a:r>
              <a:rPr lang="en-US" dirty="0"/>
              <a:t>But the question is why should we care about PE underutilization?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550BD-009B-6831-41FF-7F2AAB3A1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91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A6B17-C913-0DF4-6ECF-BD9DAE906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D2E3B-E831-A2F5-F9FC-820284651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AE312-0DAA-031E-0D6E-5E4391949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answer this question lets go through a brief overview of the state of things post </a:t>
            </a:r>
            <a:r>
              <a:rPr lang="en-US" dirty="0" err="1"/>
              <a:t>moore’s</a:t>
            </a:r>
            <a:r>
              <a:rPr lang="en-US" dirty="0"/>
              <a:t> law era.</a:t>
            </a:r>
            <a:br>
              <a:rPr lang="en-US" dirty="0"/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1. The traditional scaling of transistor density is slowing down, making it harder to rely on technology scaling for performance improvements.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2. </a:t>
            </a:r>
            <a:r>
              <a:rPr lang="en-US" sz="1200" dirty="0"/>
              <a:t>Despite the advancements in computational power, modern supercomputers like </a:t>
            </a:r>
            <a:r>
              <a:rPr lang="en-US" sz="1200" dirty="0" err="1"/>
              <a:t>Fugaku</a:t>
            </a:r>
            <a:r>
              <a:rPr lang="en-US" sz="1200" dirty="0"/>
              <a:t> and Frontier achieve only a fraction of their theoretical peak performance (e.g., 3.6% and 1.1% in HPCG benchmarks, 2023).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3. </a:t>
            </a:r>
            <a:r>
              <a:rPr lang="en-US" sz="1200" dirty="0"/>
              <a:t>This inefficiency highlights a critical challenge: the need to optimize resource utilization and reduce underutilization of processing elements (PEs).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Real-world applications across domains—ranging from machine learning and data analytics to physics simulations and financial modeling—demand smarter resource management for better performance.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5.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This means that  i</a:t>
            </a:r>
            <a:r>
              <a:rPr lang="en-US" sz="1200" dirty="0"/>
              <a:t>mproving computational throughput now depends more on smart architecture and efficient use of resources rather than raw hardware scaling.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 just put this cartoon that pretty much shows what is the state of affairs right now and what the whole motivation of this presentation is.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73D1F-9560-81A3-5487-79DA37535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6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4E89C-2B67-FEEC-0E3A-00D4DD2D9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7059D0-E9E6-31E1-EE08-56269C855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E116A0-0BDA-DE1D-919B-784A284D8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5D7D8-63C1-8350-CD2A-D346DBCE2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02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72375-61AC-D49F-17C1-2D584D2AD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53795-E00C-942B-7706-40F7C987B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D3E0F-6036-B376-6FEF-9F325BEC6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6CA43-EC7B-E942-206B-DFA191B28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0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22BE4-AD85-C1EC-A46E-AF6041852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687A4-7C2F-E4A1-4945-BA66ACBCC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33423-5D7C-7FC8-AE0B-D67EEC344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assume these are the rows assigned to the PEs associated with Channel 1. </a:t>
            </a:r>
          </a:p>
          <a:p>
            <a:r>
              <a:rPr lang="en-US" dirty="0"/>
              <a:t>And the corresponding instructions are as follows.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E8419-8F35-E2B7-8DB7-E067122EE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0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ACA8-1291-24EF-4CC6-A8A95B2B3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3D87B-304A-5BEE-59AB-123558452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91C82-CCFD-BDA9-D9FD-A0865D694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EE3B3-F249-3D31-5D57-2DF14EB0A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32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7F13E-9249-260E-E322-7ADCD6B30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DB711-21E7-E637-49BC-F060B7B62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55A69-FD9F-4B44-BFDA-8F5766F94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kern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A68C-0B56-C3A1-DC14-51E241CCB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8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5C905-DCAF-DA3D-C59E-01155009B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02336-EACB-D6B7-6BA8-DD0122BB7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2CA89-53A3-12DF-31FE-013C7DAB7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Before going into the technical details of this work, I would like to present a scenario.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Lets assume 4 computer architecture researchers arrived Incheon Airport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their goal is to reach Lotte hotel for MICRO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5FA71-A334-AF51-D233-6A29097CD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35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BCC21-A3C2-FC6D-893B-FA1E67B47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68710-CC85-BD27-D05E-6AC03343B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22084-796E-65B7-1D6E-38B881199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27EC1-DDD6-A844-4957-D742505DA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48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32ED6-EC95-B0FA-C127-2BCAF2880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302C7-4301-2413-2C46-43293CD7D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55D12-73B4-772C-04C1-695F66031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Univers Condensed" panose="020B0506020202050204" pitchFamily="34" charset="0"/>
              </a:rPr>
              <a:t>The stalls in Channel 0 will be filled in by the non-zeros of channel 2 and so 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Univers Condensed" panose="020B050602020205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Univers Condensed" panose="020B0506020202050204" pitchFamily="34" charset="0"/>
              </a:rPr>
              <a:t>CrHCS keeps track of the migrated data using </a:t>
            </a:r>
            <a:r>
              <a:rPr lang="en-US" sz="1200" dirty="0" err="1">
                <a:latin typeface="Univers Condensed" panose="020B0506020202050204" pitchFamily="34" charset="0"/>
              </a:rPr>
              <a:t>pvt</a:t>
            </a:r>
            <a:r>
              <a:rPr lang="en-US" sz="1200" dirty="0">
                <a:latin typeface="Univers Condensed" panose="020B0506020202050204" pitchFamily="34" charset="0"/>
              </a:rPr>
              <a:t> and </a:t>
            </a:r>
            <a:r>
              <a:rPr lang="en-US" sz="1200" dirty="0" err="1">
                <a:latin typeface="Univers Condensed" panose="020B0506020202050204" pitchFamily="34" charset="0"/>
              </a:rPr>
              <a:t>PE_src</a:t>
            </a:r>
            <a:r>
              <a:rPr lang="en-US" sz="1200" dirty="0">
                <a:latin typeface="Univers Condensed" panose="020B0506020202050204" pitchFamily="34" charset="0"/>
              </a:rPr>
              <a:t> flags. These flags are necessary to ensure the functional correctness of the architecture.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Univers Condensed" panose="020B050602020205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Univers Condensed" panose="020B0506020202050204" pitchFamily="34" charset="0"/>
              </a:rPr>
              <a:t>For details about the data structure used and how the RAW dependencies are handled in the migrated data, please refer to the full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EAEE0-A5BE-B8C6-C368-C845EFF32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73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D6DB-D087-EF67-C28A-DA5B1D1F7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E0AB6-2661-3871-3CCD-171AAFD0B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0E3F6-0853-04D6-CA44-9581C4A35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DC6CE-87E8-94D6-F2B9-1E134C8AB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33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8BC42-27FE-59D5-ADDA-B14DFFBA2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5A06CD-A857-ADE8-606C-AF185BD7E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790FD-E1DF-419D-5BDF-9B90E66D6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Univers Condensed" panose="020B0506020202050204" pitchFamily="34" charset="0"/>
              </a:rPr>
              <a:t>To bring the cross-HBM channel out-of-order scheduling scheme into practice, we designed a dedicated accelerator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C1980-7B06-B0DD-01B5-D342CC1E1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82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A1D79-6743-B315-E41D-F51AF2DA0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81A64E-7794-2F57-7BD2-1E7FDDD4A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1D60EF-527A-C81E-2DBB-ED5CDF725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Chason is designed to handle computations on FP32 values with 32-bits of compression meta-data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CD953-F87E-D151-4A73-E9B6EC117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6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BF033-CADD-B626-02CC-735167F1C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E229D-B093-B374-2E01-66AFB2BE6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E0B0C7-9927-37CB-4085-46C5E6DC2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router unit that uses </a:t>
            </a:r>
            <a:r>
              <a:rPr lang="en-US" dirty="0" err="1"/>
              <a:t>pvt</a:t>
            </a:r>
            <a:r>
              <a:rPr lang="en-US" dirty="0"/>
              <a:t> and </a:t>
            </a:r>
            <a:r>
              <a:rPr lang="en-US" dirty="0" err="1"/>
              <a:t>PE_src</a:t>
            </a:r>
            <a:r>
              <a:rPr lang="en-US" dirty="0"/>
              <a:t> </a:t>
            </a:r>
            <a:r>
              <a:rPr lang="en-US" dirty="0" err="1"/>
              <a:t>fflags</a:t>
            </a:r>
            <a:r>
              <a:rPr lang="en-US" dirty="0"/>
              <a:t> to route the partial outputs from the correct on-chip memory which is a URAM in our architecture.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the MAC operation was done for migrated data then the router will fetch the values from the Shared Channel URAM group, else it will be fetched from the Private URAM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CEA93-8FA8-0428-7B50-4DAD0BEA3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88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89EA-CB94-BCA9-F71F-D289EF7E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288E6-E8C4-7D38-8D0C-7E6B87159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9E1EB-0711-FD53-EC56-D404C5EAF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14350-EF8B-C0E4-BC4D-2CC73667B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1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C752-71FE-8C8A-41C0-F97766C8A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CFB74-D4D9-56BB-5F0A-AFC5A9AA2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B9F61-D24E-189D-3FDE-01918B332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E9F31-DAE8-4BE5-9BC2-6158EFC33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37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79085-0A0E-5209-2271-62EE89B5A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521730-710F-D934-AA18-EEB63904D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095E4-0869-AB88-6AA6-62F025A63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22195-A05C-DF68-6E0A-5FADA23191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9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E306-C9AF-AC40-6879-51100EFD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C1D3C-A20A-75B8-0F1A-100A7DF5B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58E797-70E9-99B3-7D4B-B8D6CEBEB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should we care about resource underutilization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FA98F-32B3-B892-A45B-735F7D09B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5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75AA9-4A14-5F39-5A95-0EC844374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B65A8-A468-4314-8AA7-352513D13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86156-B550-9CBB-C189-83F8AD386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also happens to be three buses leaving the airport at the same time.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6BB3D-C9F5-5E59-2A1A-2AE95665B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56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66E3-312A-1062-3F9E-37527312F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8182FB-6620-261C-FAE9-BC5373FF1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5A8C2-F3C5-C44A-BE81-487B1788D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8AC03-CE44-F9F9-EE1E-93D5BCEAC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36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673C2-BCF8-6F55-2C3B-FBA6ED2D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14280-F55B-8292-AE03-7344A97B0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69D3D-7381-3A1E-1034-FA553999E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graph shows that most of the workloads in Serpens are underutilized by more than 50% with most workloads </a:t>
            </a:r>
            <a:r>
              <a:rPr lang="en-US" dirty="0" err="1"/>
              <a:t>underutuilized</a:t>
            </a:r>
            <a:r>
              <a:rPr lang="en-US" dirty="0"/>
              <a:t> by 69%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While for Chason, majority of the workloads lies within the less than 50% PE underutilization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97DA3-2C31-0A49-7631-31F40BEBC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0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84CBA-BE6A-C601-CFB4-6ED8B4F33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C326-9194-4B32-D344-DE5958042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33587-B213-C7F3-D1E2-2A1FCEDB5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Average Chason achieves 7x speedup over Serpens.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of the primary reasons of speedup is the data movement reduction between HBM and processing element groups. </a:t>
            </a:r>
            <a:br>
              <a:rPr lang="en-US" dirty="0"/>
            </a:b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 in other words, fewer provocations of PEGs are required to do the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C3D2B-2B38-9187-DEEB-A40E600AD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19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E69E0-1B2B-DF42-B825-E51985CB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A656-6301-D3AD-07F5-AB53111E4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41657-637E-145F-C775-ACE786F99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4464-4F05-481B-0B81-0DD7C5B92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6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78129-843F-9E52-98DF-A3090FC71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3EDC27-2174-B03E-1DCA-53AF3F86F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3B42A-C2A2-D76E-AE2F-E4AB2A12A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B69C2-DF73-42ED-1CC4-8EDEF73AC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29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EB903-FFA0-5AB4-E5A7-46A72A2E3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DFDF3-19AD-1148-10B7-08990CC84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C8AF6-B3B7-31DE-BD93-E5E3C8583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088B6-02C2-057C-07FA-9905C8FE8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98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24ED-24E1-3CAA-72DD-AEA9D5BD7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0F100-C7FB-658A-179B-56AFA87A2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C3215-2B59-7642-7548-2B0FF5B00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94672-C27D-6DC2-AB36-25067836E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99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0008-0C23-155B-A30D-8765E9C81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75929D-C87E-0E21-D653-C89F4C02E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3C57C-14A8-E486-724C-5DC8209A6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0B330-771B-3D54-DF49-BC3230A0F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13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C2174-9A73-844C-0834-FB40E2B03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470BD-676D-94AE-E6A2-FA0F2F25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75BD2-E42D-D7C0-07D0-42780512F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B478B-B4A3-DD8F-E09B-76F60AFCB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44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26CCA-884A-BB57-0B95-7B2836A0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6A653-B2A7-C6EA-79FB-C980979A5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81F0B-9BD4-4CA2-4400-2A88473D4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6FDE2-F418-2067-D4C9-1A7CDE870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4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F26D4-95BD-7DA1-6052-8BBA4A98E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7894D-E20E-E6F2-D3C3-670A3DBB9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1446F-93E8-7FFE-F695-63CB8F51C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for some reason or no reason at all, all four </a:t>
            </a:r>
            <a:r>
              <a:rPr lang="en-US" dirty="0" err="1"/>
              <a:t>reserchers</a:t>
            </a:r>
            <a:r>
              <a:rPr lang="en-US" dirty="0"/>
              <a:t> happened to board 3 different buses. </a:t>
            </a:r>
          </a:p>
          <a:p>
            <a:r>
              <a:rPr lang="en-US" dirty="0"/>
              <a:t>Now if you look at it, this is an inefficient use of resources and the buses are empty or in other words; sparse.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C70B-E433-5B4A-95D5-BF7F3EE1B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38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F2653-D1B6-99DD-2721-23E476C29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36927-171D-6DF9-B157-26720BB56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F7793-352B-7EBC-7116-7224D6810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D1860-F0E7-2A26-9EF5-8AABA96C7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603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EA39E-1105-A079-4D43-B2F073073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E8012-4873-5EFC-6D9E-B69B5ECD1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FE462A-C09D-96CE-FEE2-CDF070B5D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22E52-6C87-F242-3E9E-E2B1803F3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26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2B448-CB32-3038-9482-0D04C31EC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74CF2-3643-AB86-C636-8189D93A3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52858-97EC-3754-89FD-CDBC18EF5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72908-5125-73D3-7838-922F3A608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7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BFA2D-262E-634D-44F2-126BE63BC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14655-43E8-511E-43EA-D82C7BB89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58F21-3603-EEEE-91AE-0FA3FA876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passengers realize this inefficiency and decides to move into same bus, resulting in better utilization of resources.</a:t>
            </a:r>
          </a:p>
          <a:p>
            <a:endParaRPr lang="en-US" dirty="0"/>
          </a:p>
          <a:p>
            <a:r>
              <a:rPr lang="en-US" dirty="0"/>
              <a:t>And as you can imagine this is analogous to the Cross-HBM channel data migration that I am going to discuss in this presentation.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14365-0D0C-C78D-B915-BB1D9E1CF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3292B-C31E-9509-79CC-703F3EA98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7B5EBA-D941-E1FC-EA59-91760E297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39214-54DD-8C10-68EF-647FE1DCB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move towards the outline of this presentation.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3D530-10BE-F1E7-275F-45CECEDAA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0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7B49-9A10-87B3-B48F-C19EA343A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A4D46-81AC-7083-693E-5D2BD85A7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2055A1-8630-8020-3AA2-901EC2E2A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 defTabSz="931774">
              <a:buFont typeface="Arial"/>
              <a:buAutoNum type="arabicPeriod"/>
              <a:defRPr/>
            </a:pPr>
            <a:endParaRPr lang="en-US" dirty="0"/>
          </a:p>
          <a:p>
            <a:pPr marL="232943" indent="-232943" defTabSz="931774">
              <a:buFont typeface="Arial"/>
              <a:buAutoNum type="arabicPeriod"/>
              <a:defRPr/>
            </a:pPr>
            <a:r>
              <a:rPr lang="en-US" dirty="0"/>
              <a:t>Over the years, sparsity have become critical building block and a deliberate design goal in a wide range of fields.</a:t>
            </a:r>
          </a:p>
          <a:p>
            <a:pPr marL="232943" indent="-232943" defTabSz="931774">
              <a:buFont typeface="Arial"/>
              <a:buAutoNum type="arabicPeriod"/>
              <a:defRPr/>
            </a:pPr>
            <a:endParaRPr lang="en-US" dirty="0"/>
          </a:p>
          <a:p>
            <a:pPr marL="232943" indent="-232943" defTabSz="931774">
              <a:buFont typeface="Arial"/>
              <a:buAutoNum type="arabicPeriod"/>
              <a:defRPr/>
            </a:pPr>
            <a:r>
              <a:rPr lang="en-US" dirty="0"/>
              <a:t>Generative AI models such as LLMs are pruned to induce sparsity and reduce the data requirement. </a:t>
            </a:r>
          </a:p>
          <a:p>
            <a:pPr marL="232943" indent="-232943" defTabSz="931774">
              <a:buFont typeface="Arial"/>
              <a:buAutoNum type="arabicPeriod"/>
              <a:defRPr/>
            </a:pPr>
            <a:endParaRPr lang="en-US" dirty="0"/>
          </a:p>
          <a:p>
            <a:pPr marL="232943" indent="-232943" defTabSz="931774">
              <a:buFont typeface="Arial"/>
              <a:buAutoNum type="arabicPeriod"/>
              <a:defRPr/>
            </a:pPr>
            <a:r>
              <a:rPr lang="en-US" dirty="0"/>
              <a:t>In scientific computing, sparse linear systems arise in the simulation of physical systems—like fluid dynamics or circuit design.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And naturally because of sparsity these applications have sparse algebraic kernels where at least one operand is memory bound</a:t>
            </a:r>
            <a:endParaRPr lang="en-US" b="0" dirty="0"/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memory accesses in these kernels are irregular and scattered making them memory bound.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Meaning performance is limited not by computation, but by how fast and </a:t>
            </a:r>
            <a:r>
              <a:rPr lang="en-US" dirty="0" err="1"/>
              <a:t>efficienctly</a:t>
            </a:r>
            <a:r>
              <a:rPr lang="en-US" dirty="0"/>
              <a:t> data can be fetched from the memory</a:t>
            </a:r>
            <a:endParaRPr lang="en-US" b="1" dirty="0"/>
          </a:p>
          <a:p>
            <a:r>
              <a:rPr lang="en-US" dirty="0"/>
              <a:t>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EF812-7809-CC2E-C858-E13D16D4C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11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C8F6-4FAB-A88A-1A2E-0E878F01F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A374F-B894-1DF0-9A27-21B706A69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AEE0F-6ED6-CF25-C9A7-5E404C325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50787-9E21-A5D9-3BD8-C47988CE0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2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44082-5FAB-FFE8-BF41-E8270373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99794-14BA-F301-8502-FD9E56C3A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85D2E-A8C9-D6A6-3331-475440F99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With the resurgence in systolic arrays, the research community is developing novel streaming or dataflow accelerators for these kernels.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things that make streaming accelerator important and relevant are their  </a:t>
            </a:r>
            <a:r>
              <a:rPr lang="en-US" b="1" dirty="0"/>
              <a:t>data-driven execution model</a:t>
            </a:r>
            <a:r>
              <a:rPr lang="en-US" dirty="0"/>
              <a:t> where operations are initiated as soon as inputs are available. This greatly reduces control overhead.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avoiding instruction fetch and decode, the streaming accelerators results in highly parallelizable designs achieving </a:t>
            </a:r>
            <a:r>
              <a:rPr lang="en-US" b="1" dirty="0"/>
              <a:t>lower latency and energy costs</a:t>
            </a:r>
            <a:r>
              <a:rPr lang="en-US" dirty="0"/>
              <a:t> while maintaining </a:t>
            </a:r>
            <a:r>
              <a:rPr lang="en-US" b="1" dirty="0"/>
              <a:t>deterministic performance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streaming or dataflow accelerators, there’s typically a </a:t>
            </a:r>
            <a:r>
              <a:rPr lang="en-US" b="1" dirty="0"/>
              <a:t>one-to-one mapping</a:t>
            </a:r>
            <a:r>
              <a:rPr lang="en-US" dirty="0"/>
              <a:t> between where data is placed in memory and the compute unit, or PE, that processes it. In other words, memory and compute are co-optimized. This tight coupling makes </a:t>
            </a:r>
            <a:r>
              <a:rPr lang="en-US" b="1" dirty="0"/>
              <a:t>data scheduling</a:t>
            </a:r>
            <a:r>
              <a:rPr lang="en-US" dirty="0"/>
              <a:t> a critical design factor — because how and where the data is placed directly impacts hardware utilization.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understand this, lets consider this example. Here we have 4 HBM channels holding input data and each HBM channel is assigned to a dedicated compute engine, ensuring that the architecture aligns seamlessly with the way data is scheduled.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the order in which computations happen in the compute engine is exactly similar to how the data is scheduled in the HBM channel. This means if a data is poorly scheduled or placed in an HBM channel, then the data will be poorly executed in its corresponding compute engine.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84687-E1A5-2C08-4079-86E3139F5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B8257-73DD-5949-A47E-7EEB770937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4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F697-9C3E-C34B-7350-7242A69B9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A7082-62A1-C35A-B162-3EBF54E77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40326-F1AC-37A9-D4E7-FD75A006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CD57D-96B8-4690-CC78-1894E9FFF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BB375-9EEF-DEFA-8315-CBEAC033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6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B1E-526A-2D5B-534E-FC6DFF02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A24C60-BFD3-4360-AC28-07EFAD6D3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728B8-BF70-ACFE-712B-BAFCD11E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860B4-6EBE-9067-893B-9F787A7C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AA901-AE49-5358-C1BA-F1526C74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CD5D4B-FF43-46C2-96DC-955F85936A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13750-0B7B-D0BA-C961-59A1CECD8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5DE5D-F199-9B1F-0DB5-86B85843B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87786-BE35-61FF-0EF4-98B81465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820A1-96FF-D574-1AD0-C5E4354E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4F88-8E81-262D-06B1-5988918A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B7C01-CA2F-0679-44E0-CB3C280E3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E81A6-FA48-0CF3-30F8-9B51CB83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7F3F7-AA56-3904-B083-11594FCF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787E0-55B3-99B8-CD11-6409C80E9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3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9921-9A6D-93CE-C64B-C976F935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4CAE0-E5C4-BF14-1870-5262638AD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F6DE-5586-A59F-5519-7F646A26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D597E-8FF7-389D-7CC6-3E989E8B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788E-277F-B8D3-7B6F-BC4D1453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F6CB6-4AA1-E69D-DD5A-5F3C0997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24033-0509-B5B5-FA17-611A406BA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D15F8-CCF2-C3C4-CCE3-9CF66EE79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DA12A-ED75-E4FB-4E3E-B16635B8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E7498-7E39-5C15-95C6-6B66A8FF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0C2BC-230F-692E-714C-B711A8E2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0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0DBFB-8774-349A-3DBF-9B689862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E7C47-382C-34E2-FFF6-0469C1BE3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B5FE2-85CC-000B-183A-B65899D53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1775F-CC66-EBE8-BBFD-DDDD78C7F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F3A16-14ED-F50E-687E-122E6C408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672944-3DC7-D544-68D5-3D7F582E3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9DD25-3EB5-1CAF-B6A3-59AFCFF8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BD470-42EC-2DEE-8A00-B24AF533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6050-999B-C044-F263-D8A90FC9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EA5C1-82A8-9947-1D00-2C9EC0F1F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9FF35-2228-8D48-EB7B-4AD984D3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0F8AF-B624-94F2-004A-1E5A5D30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22BCA1-2747-BA60-F8A6-1C770B20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4969D-070E-3F4F-1DD1-F260E8FB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3A238-CF42-45B8-D13D-C6C0698F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2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30C5-42EF-9BCD-CE6F-00074D87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AE32A-17C1-DAD1-0184-BCB22D53B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DA271-AEEB-4435-8F25-9D5797CE1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3A1F6-3142-07E1-EC5B-A88A6A30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5CF8F-BAD6-E3B3-396E-80AA987C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5DE2B-0B50-1333-AFD7-CD12F4A3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6919-800A-95A6-2F11-1972BE8F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976BC-BCA5-E8A5-73EB-600A1D616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1C71C-2C0E-F8B6-8174-0A51D6A7E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40ACB-4E73-F4DE-8F9F-2EB2496C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0E402-CF08-8ABD-346F-35F66B93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D29EA-809D-A06F-E46C-A4E523AD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8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FFC4D5-5C48-BCEA-6941-4051C5B4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4292-D65A-D62F-3A98-8F289E485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71C80-A4BF-A2E5-893D-DF3F5FFA5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87F215-90B1-4D00-9398-908940477B68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A075-CBBC-BF89-C7EA-BACE95393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CBFBA-4B0D-C739-7B2A-1002238C9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CC23F3-769E-4468-8A12-4332689C6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ithub.com/UbaidHunts/Chason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21" Type="http://schemas.openxmlformats.org/officeDocument/2006/relationships/image" Target="../media/image20.sv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23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0.pn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F50DA3-BA49-E8E3-E1FD-F409134A8913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66FE9C-E4E7-48AA-022F-5DC7614957E7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70;p1">
            <a:extLst>
              <a:ext uri="{FF2B5EF4-FFF2-40B4-BE49-F238E27FC236}">
                <a16:creationId xmlns:a16="http://schemas.microsoft.com/office/drawing/2014/main" id="{10534FBE-84BF-5737-4B78-9DF79F5713AB}"/>
              </a:ext>
            </a:extLst>
          </p:cNvPr>
          <p:cNvSpPr txBox="1">
            <a:spLocks/>
          </p:cNvSpPr>
          <p:nvPr/>
        </p:nvSpPr>
        <p:spPr>
          <a:xfrm>
            <a:off x="0" y="1263552"/>
            <a:ext cx="12402809" cy="13153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Chasoň: Supporting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ross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 Channel 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Migration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Enable Efficient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parse Algebraic Accelerati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9E3C9E-1EEC-DB07-6477-B2E07932D8F6}"/>
              </a:ext>
            </a:extLst>
          </p:cNvPr>
          <p:cNvSpPr txBox="1"/>
          <p:nvPr/>
        </p:nvSpPr>
        <p:spPr>
          <a:xfrm>
            <a:off x="287877" y="7900"/>
            <a:ext cx="760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58</a:t>
            </a:r>
            <a:r>
              <a:rPr lang="en-US" i="1" u="none" strike="noStrike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Symposium on Microarchitecture (MICRO) 2025,</a:t>
            </a:r>
          </a:p>
          <a:p>
            <a:r>
              <a:rPr lang="en-US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Seoul, South Korea. 10/20/2025</a:t>
            </a:r>
          </a:p>
        </p:txBody>
      </p:sp>
      <p:pic>
        <p:nvPicPr>
          <p:cNvPr id="27" name="Picture 26" descr="A green circle with white text and a white circle with a white circle and a white circle with a white circle with a white circle with a white circle with a white circle with a white circle with&#10;&#10;AI-generated content may be incorrect.">
            <a:extLst>
              <a:ext uri="{FF2B5EF4-FFF2-40B4-BE49-F238E27FC236}">
                <a16:creationId xmlns:a16="http://schemas.microsoft.com/office/drawing/2014/main" id="{DB134077-27A7-6866-F55E-18BF6B12D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465" y="108816"/>
            <a:ext cx="1011191" cy="1005840"/>
          </a:xfrm>
          <a:prstGeom prst="rect">
            <a:avLst/>
          </a:prstGeom>
        </p:spPr>
      </p:pic>
      <p:pic>
        <p:nvPicPr>
          <p:cNvPr id="28" name="Picture 27" descr="A red circle with white text&#10;&#10;AI-generated content may be incorrect.">
            <a:extLst>
              <a:ext uri="{FF2B5EF4-FFF2-40B4-BE49-F238E27FC236}">
                <a16:creationId xmlns:a16="http://schemas.microsoft.com/office/drawing/2014/main" id="{23ED3165-55CD-69A5-C819-4740BCD68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132" y="108816"/>
            <a:ext cx="1011191" cy="10058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24D0577-26AF-E84E-C893-8641332DC38C}"/>
              </a:ext>
            </a:extLst>
          </p:cNvPr>
          <p:cNvSpPr txBox="1"/>
          <p:nvPr/>
        </p:nvSpPr>
        <p:spPr>
          <a:xfrm>
            <a:off x="5359400" y="6590449"/>
            <a:ext cx="112344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rebuchet MS" panose="020B0703020202090204" pitchFamily="34" charset="0"/>
              </a:rPr>
              <a:t>*Chasoň is a yellow-colored main sequence star located in the constellation of Lyra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326E29-8C00-319F-4D7B-72696BC523FD}"/>
              </a:ext>
            </a:extLst>
          </p:cNvPr>
          <p:cNvSpPr txBox="1"/>
          <p:nvPr/>
        </p:nvSpPr>
        <p:spPr>
          <a:xfrm>
            <a:off x="276636" y="6577200"/>
            <a:ext cx="6943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rebuchet MS" panose="020B0703020202090204" pitchFamily="34" charset="0"/>
              </a:rPr>
              <a:t>Artifact: </a:t>
            </a:r>
            <a:r>
              <a:rPr lang="en-US" sz="1400" dirty="0">
                <a:latin typeface="Trebuchet MS" panose="020B0703020202090204" pitchFamily="34" charset="0"/>
                <a:hlinkClick r:id="rId5"/>
              </a:rPr>
              <a:t>https://github.com/UbaidHunts/Chason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A06B94A-67EF-94D5-D2AD-87C14B888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016305"/>
            <a:ext cx="5090101" cy="85995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90D7345-CCA0-0CE0-A6A5-E59AC247D6CE}"/>
              </a:ext>
            </a:extLst>
          </p:cNvPr>
          <p:cNvGrpSpPr/>
          <p:nvPr/>
        </p:nvGrpSpPr>
        <p:grpSpPr>
          <a:xfrm>
            <a:off x="1359456" y="3842434"/>
            <a:ext cx="4305300" cy="2172167"/>
            <a:chOff x="788392" y="2914219"/>
            <a:chExt cx="4305300" cy="2172167"/>
          </a:xfrm>
        </p:grpSpPr>
        <p:pic>
          <p:nvPicPr>
            <p:cNvPr id="33" name="Picture 32" descr="A sand castle with a flag on top&#10;&#10;Description automatically generated">
              <a:extLst>
                <a:ext uri="{FF2B5EF4-FFF2-40B4-BE49-F238E27FC236}">
                  <a16:creationId xmlns:a16="http://schemas.microsoft.com/office/drawing/2014/main" id="{79B6FCFC-0759-B214-44FC-E36DEB5A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9029" y="2914219"/>
              <a:ext cx="2517034" cy="188693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F5FA4-4C87-EBC9-E32D-F6D5E535FDAE}"/>
                </a:ext>
              </a:extLst>
            </p:cNvPr>
            <p:cNvSpPr txBox="1"/>
            <p:nvPr/>
          </p:nvSpPr>
          <p:spPr>
            <a:xfrm>
              <a:off x="788392" y="4717054"/>
              <a:ext cx="43053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i="1" u="none" strike="noStrike" dirty="0">
                  <a:solidFill>
                    <a:srgbClr val="000000"/>
                  </a:solidFill>
                  <a:effectLst/>
                  <a:latin typeface="Trebuchet MS" panose="020B0703020202090204" pitchFamily="34" charset="0"/>
                  <a:cs typeface="Times New Roman" panose="02020603050405020304" pitchFamily="18" charset="0"/>
                </a:rPr>
                <a:t>Computer Architecture &amp; Systems Lab</a:t>
              </a:r>
            </a:p>
          </p:txBody>
        </p:sp>
      </p:grpSp>
      <p:sp>
        <p:nvSpPr>
          <p:cNvPr id="2" name="Google Shape;71;p1">
            <a:extLst>
              <a:ext uri="{FF2B5EF4-FFF2-40B4-BE49-F238E27FC236}">
                <a16:creationId xmlns:a16="http://schemas.microsoft.com/office/drawing/2014/main" id="{8BB2B724-BC09-894A-1748-9F1FC60BFC6A}"/>
              </a:ext>
            </a:extLst>
          </p:cNvPr>
          <p:cNvSpPr txBox="1">
            <a:spLocks/>
          </p:cNvSpPr>
          <p:nvPr/>
        </p:nvSpPr>
        <p:spPr>
          <a:xfrm>
            <a:off x="2916174" y="2578882"/>
            <a:ext cx="6359652" cy="1315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2400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Ubaid Bakhtiar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Amirmahdi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Namjoo, and Bahar Asgari</a:t>
            </a:r>
          </a:p>
          <a:p>
            <a:pPr>
              <a:buClr>
                <a:schemeClr val="dk1"/>
              </a:buClr>
              <a:buSzPts val="2400"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Maryland, College Park</a:t>
            </a:r>
          </a:p>
          <a:p>
            <a:pPr>
              <a:buClr>
                <a:schemeClr val="dk1"/>
              </a:buClr>
              <a:buSzPts val="2400"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{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ubaidb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namjoo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bahar}@umd.edu</a:t>
            </a:r>
          </a:p>
        </p:txBody>
      </p:sp>
    </p:spTree>
    <p:extLst>
      <p:ext uri="{BB962C8B-B14F-4D97-AF65-F5344CB8AC3E}">
        <p14:creationId xmlns:p14="http://schemas.microsoft.com/office/powerpoint/2010/main" val="369207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3C7A1-1D21-FD3A-3BF1-1115E0956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16006A-85B4-0059-83BC-721A16EBF056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DAE26-4AE0-68FE-C2E2-0246F836A4FB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24346266-A628-0FA1-63EA-0A7DE1503579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7C7C7531-2F80-1D72-EEE3-8D2140343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8C80AE-88D6-70A7-25AC-2025CE65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7689" y="6300182"/>
            <a:ext cx="523767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10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665A52A-B5D7-9366-C6BF-E80B08D36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1F5558-38FA-1976-67BB-7EC8FEB5045A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41A01-894A-A643-7DB0-FF65A37224F6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A1B53F-5034-672E-8788-3E4618962239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6B1C2-9EAB-9391-ACF3-14EAAEE5846B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9326E-8652-D8D5-8C30-EFB7267702F8}"/>
              </a:ext>
            </a:extLst>
          </p:cNvPr>
          <p:cNvSpPr txBox="1"/>
          <p:nvPr/>
        </p:nvSpPr>
        <p:spPr>
          <a:xfrm>
            <a:off x="419100" y="229091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nivers Condensed" panose="020B0506020202050204" pitchFamily="34" charset="0"/>
              </a:rPr>
              <a:t>Row-based Non-zero Scheduling*</a:t>
            </a:r>
          </a:p>
        </p:txBody>
      </p:sp>
      <p:pic>
        <p:nvPicPr>
          <p:cNvPr id="3" name="Picture 2" descr="A red numbers on a black background&#10;&#10;AI-generated content may be incorrect.">
            <a:extLst>
              <a:ext uri="{FF2B5EF4-FFF2-40B4-BE49-F238E27FC236}">
                <a16:creationId xmlns:a16="http://schemas.microsoft.com/office/drawing/2014/main" id="{587380EA-A019-C12F-B1B5-5A472A64D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26" y="1849209"/>
            <a:ext cx="3606800" cy="198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58BBCA-BF4D-91A2-9AA1-D19341823F5B}"/>
              </a:ext>
            </a:extLst>
          </p:cNvPr>
          <p:cNvSpPr txBox="1"/>
          <p:nvPr/>
        </p:nvSpPr>
        <p:spPr>
          <a:xfrm>
            <a:off x="593808" y="4074128"/>
            <a:ext cx="3023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PE0 of Channel 0 Instructions: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E144F1-2383-7946-B566-16C574AA4DA3}"/>
              </a:ext>
            </a:extLst>
          </p:cNvPr>
          <p:cNvGrpSpPr/>
          <p:nvPr/>
        </p:nvGrpSpPr>
        <p:grpSpPr>
          <a:xfrm>
            <a:off x="610714" y="4414136"/>
            <a:ext cx="3957139" cy="1346392"/>
            <a:chOff x="-75468" y="1299711"/>
            <a:chExt cx="3957139" cy="13463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D340D2-E885-F40C-2CE0-A73460C71DF4}"/>
                </a:ext>
              </a:extLst>
            </p:cNvPr>
            <p:cNvSpPr txBox="1"/>
            <p:nvPr/>
          </p:nvSpPr>
          <p:spPr>
            <a:xfrm>
              <a:off x="411034" y="1322664"/>
              <a:ext cx="347063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defTabSz="914400" rtl="0" eaLnBrk="1" latinLnBrk="0" hangingPunct="1"/>
              <a:r>
                <a:rPr lang="en-US" sz="1600" b="1" kern="1200" dirty="0">
                  <a:latin typeface="Consolas" panose="020B0609020204030204" pitchFamily="49" charset="0"/>
                  <a:cs typeface="Times New Roman" panose="02020603050405020304" pitchFamily="18" charset="0"/>
                </a:rPr>
                <a:t>r0_op1 = 1A </a:t>
              </a:r>
            </a:p>
            <a:p>
              <a:pPr marL="0" defTabSz="914400" rtl="0" eaLnBrk="1" latinLnBrk="0" hangingPunct="1"/>
              <a:r>
                <a:rPr lang="en-US" sz="1600" b="1" kern="1200" dirty="0">
                  <a:latin typeface="Consolas" panose="020B0609020204030204" pitchFamily="49" charset="0"/>
                  <a:cs typeface="Times New Roman" panose="02020603050405020304" pitchFamily="18" charset="0"/>
                </a:rPr>
                <a:t> </a:t>
              </a:r>
            </a:p>
            <a:p>
              <a:pPr marL="0" defTabSz="914400" rtl="0" eaLnBrk="1" latinLnBrk="0" hangingPunct="1"/>
              <a:r>
                <a:rPr lang="en-US" sz="1600" b="1" dirty="0">
                  <a:latin typeface="Consolas" panose="020B0609020204030204" pitchFamily="49" charset="0"/>
                  <a:cs typeface="Times New Roman" panose="02020603050405020304" pitchFamily="18" charset="0"/>
                </a:rPr>
                <a:t>r0_op2 = 2B  +r0_op1</a:t>
              </a:r>
            </a:p>
            <a:p>
              <a:pPr marL="0" defTabSz="914400" rtl="0" eaLnBrk="1" latinLnBrk="0" hangingPunct="1"/>
              <a:endParaRPr lang="en-US" sz="1600" b="1" dirty="0"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r>
                <a:rPr lang="en-US" sz="1600" b="1" dirty="0">
                  <a:latin typeface="Consolas" panose="020B0609020204030204" pitchFamily="49" charset="0"/>
                  <a:cs typeface="Times New Roman" panose="02020603050405020304" pitchFamily="18" charset="0"/>
                </a:rPr>
                <a:t>r0_op3 = 3D  +r0_op2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1C363A-FAD1-1730-398D-E3469017F394}"/>
                </a:ext>
              </a:extLst>
            </p:cNvPr>
            <p:cNvSpPr txBox="1"/>
            <p:nvPr/>
          </p:nvSpPr>
          <p:spPr>
            <a:xfrm>
              <a:off x="-75468" y="1299711"/>
              <a:ext cx="7663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defTabSz="914400" rtl="0" eaLnBrk="1" latinLnBrk="0" hangingPunct="1"/>
              <a:r>
                <a:rPr lang="en-US" sz="1600" b="1" kern="1200" dirty="0">
                  <a:solidFill>
                    <a:schemeClr val="tx1"/>
                  </a:solidFill>
                  <a:latin typeface="Consolas" panose="020B0609020204030204" pitchFamily="49" charset="0"/>
                  <a:cs typeface="Times New Roman" panose="02020603050405020304" pitchFamily="18" charset="0"/>
                </a:rPr>
                <a:t>I1:</a:t>
              </a:r>
            </a:p>
            <a:p>
              <a:pPr marL="0" defTabSz="914400" rtl="0" eaLnBrk="1" latinLnBrk="0" hangingPunct="1"/>
              <a:endParaRPr lang="en-US" sz="1600" b="1" dirty="0">
                <a:latin typeface="Consolas" panose="020B0609020204030204" pitchFamily="49" charset="0"/>
                <a:ea typeface="+mn-ea"/>
                <a:cs typeface="Times New Roman" panose="02020603050405020304" pitchFamily="18" charset="0"/>
              </a:endParaRPr>
            </a:p>
            <a:p>
              <a:pPr marL="0" defTabSz="914400" rtl="0" eaLnBrk="1" latinLnBrk="0" hangingPunct="1"/>
              <a:r>
                <a:rPr lang="en-US" sz="1600" b="1" dirty="0"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I2:</a:t>
              </a:r>
            </a:p>
            <a:p>
              <a:pPr marL="0" defTabSz="914400" rtl="0" eaLnBrk="1" latinLnBrk="0" hangingPunct="1"/>
              <a:endParaRPr lang="en-US" sz="1600" b="1" kern="1200" dirty="0">
                <a:solidFill>
                  <a:schemeClr val="tx1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 marL="0" defTabSz="914400" rtl="0" eaLnBrk="1" latinLnBrk="0" hangingPunct="1"/>
              <a:r>
                <a:rPr lang="en-US" sz="1600" b="1" kern="1200" dirty="0">
                  <a:solidFill>
                    <a:schemeClr val="tx1"/>
                  </a:solidFill>
                  <a:latin typeface="Consolas" panose="020B0609020204030204" pitchFamily="49" charset="0"/>
                  <a:cs typeface="Times New Roman" panose="02020603050405020304" pitchFamily="18" charset="0"/>
                </a:rPr>
                <a:t>I3: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095373-C4A3-828F-D7F9-BCECF064B4C4}"/>
              </a:ext>
            </a:extLst>
          </p:cNvPr>
          <p:cNvGrpSpPr/>
          <p:nvPr/>
        </p:nvGrpSpPr>
        <p:grpSpPr>
          <a:xfrm>
            <a:off x="7247417" y="1644902"/>
            <a:ext cx="4673600" cy="3862293"/>
            <a:chOff x="7213600" y="1435798"/>
            <a:chExt cx="4673600" cy="3862293"/>
          </a:xfrm>
        </p:grpSpPr>
        <p:pic>
          <p:nvPicPr>
            <p:cNvPr id="18" name="Picture 17" descr="A screen shot of a graph&#10;&#10;AI-generated content may be incorrect.">
              <a:extLst>
                <a:ext uri="{FF2B5EF4-FFF2-40B4-BE49-F238E27FC236}">
                  <a16:creationId xmlns:a16="http://schemas.microsoft.com/office/drawing/2014/main" id="{DA580DDF-7978-CA9F-77E3-7CF0104A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50669"/>
            <a:stretch>
              <a:fillRect/>
            </a:stretch>
          </p:blipFill>
          <p:spPr>
            <a:xfrm>
              <a:off x="7213600" y="1435798"/>
              <a:ext cx="4673600" cy="310119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43AC65-B9CD-8F1A-7A3D-B81EA48B6C78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7150656" y="4581956"/>
              <a:ext cx="9437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Univers Condensed" panose="020B0506020202050204" pitchFamily="34" charset="0"/>
                  <a:cs typeface="Times New Roman" panose="02020603050405020304" pitchFamily="18" charset="0"/>
                </a:rPr>
                <a:t>. . .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50602020205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E10623-7B74-9B16-6682-9DBA73E6402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9356989" y="4595390"/>
              <a:ext cx="9437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Univers Condensed" panose="020B0506020202050204" pitchFamily="34" charset="0"/>
                  <a:cs typeface="Times New Roman" panose="02020603050405020304" pitchFamily="18" charset="0"/>
                </a:rPr>
                <a:t>. . .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50602020205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BD5ACC-F07D-C15C-109C-2582CD643DD4}"/>
              </a:ext>
            </a:extLst>
          </p:cNvPr>
          <p:cNvGrpSpPr/>
          <p:nvPr/>
        </p:nvGrpSpPr>
        <p:grpSpPr>
          <a:xfrm>
            <a:off x="4056636" y="2771917"/>
            <a:ext cx="3145814" cy="1663843"/>
            <a:chOff x="507110" y="5045594"/>
            <a:chExt cx="3145814" cy="16638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B411B7A-4C79-ACE0-1536-6E60AA67C773}"/>
                </a:ext>
              </a:extLst>
            </p:cNvPr>
            <p:cNvSpPr/>
            <p:nvPr/>
          </p:nvSpPr>
          <p:spPr>
            <a:xfrm>
              <a:off x="534406" y="5045594"/>
              <a:ext cx="2965091" cy="1663843"/>
            </a:xfrm>
            <a:prstGeom prst="rect">
              <a:avLst/>
            </a:prstGeom>
            <a:solidFill>
              <a:srgbClr val="0E2841">
                <a:lumMod val="10000"/>
                <a:lumOff val="90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8EBBF9-B946-046C-1865-80B8C449FEF9}"/>
                </a:ext>
              </a:extLst>
            </p:cNvPr>
            <p:cNvSpPr txBox="1">
              <a:spLocks/>
            </p:cNvSpPr>
            <p:nvPr/>
          </p:nvSpPr>
          <p:spPr>
            <a:xfrm>
              <a:off x="1858829" y="5045594"/>
              <a:ext cx="1794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nivers Condensed" panose="020B0506020202050204" pitchFamily="34" charset="0"/>
                  <a:cs typeface="Times New Roman" panose="02020603050405020304" pitchFamily="18" charset="0"/>
                </a:rPr>
                <a:t>0.10</a:t>
              </a:r>
              <a:r>
                <a:rPr lang="en-US" sz="2000" dirty="0">
                  <a:latin typeface="Univers Condensed" panose="020B0506020202050204" pitchFamily="34" charset="0"/>
                  <a:cs typeface="Times New Roman" panose="02020603050405020304" pitchFamily="18" charset="0"/>
                </a:rPr>
                <a:t> non-zeros per cycle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DFDDC-A7DD-0479-855D-C9080BCF6909}"/>
                </a:ext>
              </a:extLst>
            </p:cNvPr>
            <p:cNvSpPr txBox="1"/>
            <p:nvPr/>
          </p:nvSpPr>
          <p:spPr>
            <a:xfrm>
              <a:off x="507110" y="5180995"/>
              <a:ext cx="15399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Univers Condensed" panose="020B0506020202050204" pitchFamily="34" charset="0"/>
                  <a:cs typeface="Times New Roman" panose="02020603050405020304" pitchFamily="18" charset="0"/>
                </a:rPr>
                <a:t>Throughput: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62F7BCA-ED56-EC05-3FEB-F89CD357E5D9}"/>
                    </a:ext>
                  </a:extLst>
                </p:cNvPr>
                <p:cNvSpPr txBox="1"/>
                <p:nvPr/>
              </p:nvSpPr>
              <p:spPr>
                <a:xfrm>
                  <a:off x="534406" y="5746692"/>
                  <a:ext cx="2872284" cy="8436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Univers Condensed" panose="020B0506020202050204" pitchFamily="34" charset="0"/>
                      <a:cs typeface="Times New Roman" panose="02020603050405020304" pitchFamily="18" charset="0"/>
                    </a:rPr>
                    <a:t>PE0 underutilization: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𝑠𝑡𝑎𝑙𝑙𝑠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000" dirty="0"/>
                    <a:t> = </a:t>
                  </a:r>
                  <a:r>
                    <a:rPr lang="en-US" sz="2000" b="1" dirty="0">
                      <a:latin typeface="Univers Condensed" panose="020B0506020202050204" pitchFamily="34" charset="0"/>
                    </a:rPr>
                    <a:t>90%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62F7BCA-ED56-EC05-3FEB-F89CD357E5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06" y="5746692"/>
                  <a:ext cx="2872284" cy="843693"/>
                </a:xfrm>
                <a:prstGeom prst="rect">
                  <a:avLst/>
                </a:prstGeom>
                <a:blipFill>
                  <a:blip r:embed="rId7"/>
                  <a:stretch>
                    <a:fillRect t="-4348" b="-57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CB8D670D-D891-24DD-0801-F2B15258CAC1}"/>
              </a:ext>
            </a:extLst>
          </p:cNvPr>
          <p:cNvSpPr txBox="1"/>
          <p:nvPr/>
        </p:nvSpPr>
        <p:spPr>
          <a:xfrm>
            <a:off x="8449421" y="5726552"/>
            <a:ext cx="1134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latinLnBrk="0" hangingPunct="1"/>
            <a:r>
              <a:rPr lang="en-US" sz="18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cc: cycle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75AC0E7D-04E4-6097-31D0-0F7BFA37F9D0}"/>
              </a:ext>
            </a:extLst>
          </p:cNvPr>
          <p:cNvSpPr txBox="1"/>
          <p:nvPr/>
        </p:nvSpPr>
        <p:spPr>
          <a:xfrm>
            <a:off x="11274834" y="5751281"/>
            <a:ext cx="632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en-US"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NOP</a:t>
            </a:r>
          </a:p>
        </p:txBody>
      </p:sp>
      <p:sp>
        <p:nvSpPr>
          <p:cNvPr id="448" name="Circle: Hollow 447">
            <a:extLst>
              <a:ext uri="{FF2B5EF4-FFF2-40B4-BE49-F238E27FC236}">
                <a16:creationId xmlns:a16="http://schemas.microsoft.com/office/drawing/2014/main" id="{2F61BD87-B765-7BE1-5CA8-EBB808476AAC}"/>
              </a:ext>
            </a:extLst>
          </p:cNvPr>
          <p:cNvSpPr/>
          <p:nvPr/>
        </p:nvSpPr>
        <p:spPr>
          <a:xfrm>
            <a:off x="10902074" y="5789794"/>
            <a:ext cx="277669" cy="281775"/>
          </a:xfrm>
          <a:prstGeom prst="donut">
            <a:avLst>
              <a:gd name="adj" fmla="val 24366"/>
            </a:avLst>
          </a:prstGeom>
          <a:solidFill>
            <a:srgbClr val="FF5050"/>
          </a:solidFill>
          <a:ln w="349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EBFC7AB0-2AA2-21ED-CD4A-9916C7D6B7AD}"/>
              </a:ext>
            </a:extLst>
          </p:cNvPr>
          <p:cNvSpPr txBox="1"/>
          <p:nvPr/>
        </p:nvSpPr>
        <p:spPr>
          <a:xfrm>
            <a:off x="9556000" y="5742769"/>
            <a:ext cx="142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latinLnBrk="0" hangingPunct="1"/>
            <a:r>
              <a:rPr lang="en-US" sz="18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S.x</a:t>
            </a:r>
            <a:r>
              <a:rPr lang="en-US" sz="18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:  Stage 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7E059A-91F2-DC84-B6F3-8B6CC6E40D5E}"/>
              </a:ext>
            </a:extLst>
          </p:cNvPr>
          <p:cNvSpPr txBox="1"/>
          <p:nvPr/>
        </p:nvSpPr>
        <p:spPr>
          <a:xfrm>
            <a:off x="8401812" y="5490978"/>
            <a:ext cx="1006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en-US" sz="1800" b="1" kern="1200" dirty="0"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Legend: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08148-A9B3-3F27-8ADA-1E558AA87416}"/>
              </a:ext>
            </a:extLst>
          </p:cNvPr>
          <p:cNvSpPr txBox="1"/>
          <p:nvPr/>
        </p:nvSpPr>
        <p:spPr>
          <a:xfrm>
            <a:off x="4355570" y="6593778"/>
            <a:ext cx="22777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ffectLst/>
                <a:latin typeface="Univers Condensed" panose="020B0506020202050204" pitchFamily="34" charset="0"/>
              </a:rPr>
              <a:t>*</a:t>
            </a:r>
            <a:r>
              <a:rPr lang="en-US" sz="1400" err="1">
                <a:effectLst/>
                <a:latin typeface="Univers Condensed" panose="020B0506020202050204" pitchFamily="34" charset="0"/>
              </a:rPr>
              <a:t>B.Su</a:t>
            </a:r>
            <a:r>
              <a:rPr lang="en-US" sz="1400">
                <a:effectLst/>
                <a:latin typeface="Univers Condensed" panose="020B0506020202050204" pitchFamily="34" charset="0"/>
              </a:rPr>
              <a:t> </a:t>
            </a:r>
            <a:r>
              <a:rPr lang="en-US" sz="1400" err="1">
                <a:effectLst/>
                <a:latin typeface="Univers Condensed" panose="020B0506020202050204" pitchFamily="34" charset="0"/>
              </a:rPr>
              <a:t>et.al</a:t>
            </a:r>
            <a:r>
              <a:rPr lang="en-US" sz="1400">
                <a:effectLst/>
                <a:latin typeface="Univers Condensed" panose="020B0506020202050204" pitchFamily="34" charset="0"/>
              </a:rPr>
              <a:t> </a:t>
            </a:r>
            <a:r>
              <a:rPr lang="en-US" sz="1400" err="1">
                <a:effectLst/>
                <a:latin typeface="Univers Condensed" panose="020B0506020202050204" pitchFamily="34" charset="0"/>
              </a:rPr>
              <a:t>clSpMV</a:t>
            </a:r>
            <a:r>
              <a:rPr lang="en-US" sz="1400">
                <a:effectLst/>
                <a:latin typeface="Univers Condensed" panose="020B0506020202050204" pitchFamily="34" charset="0"/>
              </a:rPr>
              <a:t> ICS 2012</a:t>
            </a:r>
            <a:endParaRPr lang="en-US" sz="4000">
              <a:effectLst/>
              <a:latin typeface="Univers Condensed" panose="020B050602020205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F4E00D-CFB1-6CA2-FCF3-2D817C4CCB09}"/>
              </a:ext>
            </a:extLst>
          </p:cNvPr>
          <p:cNvCxnSpPr>
            <a:cxnSpLocks/>
          </p:cNvCxnSpPr>
          <p:nvPr/>
        </p:nvCxnSpPr>
        <p:spPr>
          <a:xfrm>
            <a:off x="1550426" y="4808775"/>
            <a:ext cx="1157229" cy="17759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A9823B-FFC7-19F5-F9BE-B4FCADCFEC28}"/>
              </a:ext>
            </a:extLst>
          </p:cNvPr>
          <p:cNvCxnSpPr>
            <a:cxnSpLocks/>
          </p:cNvCxnSpPr>
          <p:nvPr/>
        </p:nvCxnSpPr>
        <p:spPr>
          <a:xfrm>
            <a:off x="1563027" y="5311219"/>
            <a:ext cx="1157229" cy="17759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4558D0-AA32-DEB3-3E68-8E715EC9D53D}"/>
              </a:ext>
            </a:extLst>
          </p:cNvPr>
          <p:cNvGrpSpPr/>
          <p:nvPr/>
        </p:nvGrpSpPr>
        <p:grpSpPr>
          <a:xfrm>
            <a:off x="2519973" y="4608284"/>
            <a:ext cx="874020" cy="916158"/>
            <a:chOff x="2560774" y="4335005"/>
            <a:chExt cx="874020" cy="9161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D665C9-A8D2-8151-23C5-40B726953CEB}"/>
                </a:ext>
              </a:extLst>
            </p:cNvPr>
            <p:cNvSpPr txBox="1"/>
            <p:nvPr/>
          </p:nvSpPr>
          <p:spPr>
            <a:xfrm>
              <a:off x="2560774" y="4335005"/>
              <a:ext cx="6959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Univers Condensed" panose="020B0506020202050204" pitchFamily="34" charset="0"/>
                  <a:cs typeface="Times New Roman" panose="02020603050405020304" pitchFamily="18" charset="0"/>
                </a:rPr>
                <a:t>RAW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38F101-F79B-7D02-2D1D-6B2FDD286C6C}"/>
                </a:ext>
              </a:extLst>
            </p:cNvPr>
            <p:cNvSpPr txBox="1"/>
            <p:nvPr/>
          </p:nvSpPr>
          <p:spPr>
            <a:xfrm>
              <a:off x="2573375" y="4858878"/>
              <a:ext cx="6959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Univers Condensed" panose="020B0506020202050204" pitchFamily="34" charset="0"/>
                  <a:cs typeface="Times New Roman" panose="02020603050405020304" pitchFamily="18" charset="0"/>
                </a:rPr>
                <a:t>RAW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9" name="Picture 38" descr="A yellow lightning bolt on a black background&#10;&#10;AI-generated content may be incorrect.">
              <a:extLst>
                <a:ext uri="{FF2B5EF4-FFF2-40B4-BE49-F238E27FC236}">
                  <a16:creationId xmlns:a16="http://schemas.microsoft.com/office/drawing/2014/main" id="{44757780-D763-86B5-7D8B-D233F8009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148" y="4382690"/>
              <a:ext cx="298646" cy="298646"/>
            </a:xfrm>
            <a:prstGeom prst="rect">
              <a:avLst/>
            </a:prstGeom>
          </p:spPr>
        </p:pic>
        <p:pic>
          <p:nvPicPr>
            <p:cNvPr id="40" name="Picture 39" descr="A yellow lightning bolt on a black background&#10;&#10;AI-generated content may be incorrect.">
              <a:extLst>
                <a:ext uri="{FF2B5EF4-FFF2-40B4-BE49-F238E27FC236}">
                  <a16:creationId xmlns:a16="http://schemas.microsoft.com/office/drawing/2014/main" id="{861F7E00-4C02-5750-BA67-6D0F4943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148" y="4952517"/>
              <a:ext cx="298646" cy="29864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BD4FF59-C8B4-F1CD-2499-AC99B5EA053B}"/>
              </a:ext>
            </a:extLst>
          </p:cNvPr>
          <p:cNvSpPr txBox="1"/>
          <p:nvPr/>
        </p:nvSpPr>
        <p:spPr>
          <a:xfrm>
            <a:off x="457200" y="1118684"/>
            <a:ext cx="6189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Naïve non-zero scheduling method </a:t>
            </a:r>
          </a:p>
        </p:txBody>
      </p:sp>
    </p:spTree>
    <p:extLst>
      <p:ext uri="{BB962C8B-B14F-4D97-AF65-F5344CB8AC3E}">
        <p14:creationId xmlns:p14="http://schemas.microsoft.com/office/powerpoint/2010/main" val="30537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2" grpId="0"/>
      <p:bldP spid="364" grpId="0"/>
      <p:bldP spid="448" grpId="0" animBg="1"/>
      <p:bldP spid="454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7A226-7E5F-4F14-B514-6045BA95B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3C414-90F4-D8DA-733C-5B68E5B8848A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435B2-65C5-813E-01B6-8CA0FF1166B9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3F96C3-F114-40CA-5A45-0C802C33CE20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788782B5-5557-026C-656F-E90323C3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9C8A75-4F40-ECF2-504C-13D536B7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502" y="6330458"/>
            <a:ext cx="523767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11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A041050-84DD-191C-E8BF-962D9F168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15DCCD-CD4D-B704-BA4D-4AD45C36DEEC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DF502-4ADC-394E-C9E4-CD257164F2F8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5D467B-5541-3CC1-CC7F-6784BB27358E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C4E477-6A63-47E1-E493-23693A5DE682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14954D-C00F-EF6B-87D4-BB1B160B5396}"/>
              </a:ext>
            </a:extLst>
          </p:cNvPr>
          <p:cNvSpPr txBox="1"/>
          <p:nvPr/>
        </p:nvSpPr>
        <p:spPr>
          <a:xfrm>
            <a:off x="419100" y="232183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PE-Aware Non-zero Scheduling*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A1EE4-87CB-41D3-8338-F2D713A8836E}"/>
              </a:ext>
            </a:extLst>
          </p:cNvPr>
          <p:cNvSpPr txBox="1"/>
          <p:nvPr/>
        </p:nvSpPr>
        <p:spPr>
          <a:xfrm>
            <a:off x="457200" y="1118684"/>
            <a:ext cx="6189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State-of-the-art non-zero scheduling method </a:t>
            </a:r>
          </a:p>
        </p:txBody>
      </p:sp>
      <p:pic>
        <p:nvPicPr>
          <p:cNvPr id="8" name="Picture 7" descr="A red numbers on a black background&#10;&#10;AI-generated content may be incorrect.">
            <a:extLst>
              <a:ext uri="{FF2B5EF4-FFF2-40B4-BE49-F238E27FC236}">
                <a16:creationId xmlns:a16="http://schemas.microsoft.com/office/drawing/2014/main" id="{324877C8-D0AB-2FBE-8BC5-C19FCF701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24" y="2112913"/>
            <a:ext cx="3746500" cy="4000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E65659-87D9-C4F8-F77A-3ACE66198F65}"/>
              </a:ext>
            </a:extLst>
          </p:cNvPr>
          <p:cNvGrpSpPr/>
          <p:nvPr/>
        </p:nvGrpSpPr>
        <p:grpSpPr>
          <a:xfrm>
            <a:off x="2961490" y="3982777"/>
            <a:ext cx="3134510" cy="1820709"/>
            <a:chOff x="8473573" y="4330208"/>
            <a:chExt cx="3134510" cy="182070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D2CA88-8B50-1F6A-8D30-C9AB4E8034D3}"/>
                </a:ext>
              </a:extLst>
            </p:cNvPr>
            <p:cNvSpPr txBox="1"/>
            <p:nvPr/>
          </p:nvSpPr>
          <p:spPr>
            <a:xfrm>
              <a:off x="8904841" y="4581257"/>
              <a:ext cx="259069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r0_op1  = 1A 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r4_op1  = 11A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r8_op1  = 21B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r12_op1 = 31A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r16_op1 = 41D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r36_op1 = 51B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8D71A0-EE1A-66CA-4E0E-1918ABEB7158}"/>
                </a:ext>
              </a:extLst>
            </p:cNvPr>
            <p:cNvSpPr txBox="1"/>
            <p:nvPr/>
          </p:nvSpPr>
          <p:spPr>
            <a:xfrm>
              <a:off x="8473574" y="4561397"/>
              <a:ext cx="7620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I1: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I2: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I3: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I4: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I5</a:t>
              </a:r>
              <a:r>
                <a:rPr lang="en-US" sz="1600" b="1" kern="1200" dirty="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I6</a:t>
              </a:r>
              <a:r>
                <a:rPr lang="en-US" sz="1600" b="1" kern="1200" dirty="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E46EDD-BA44-D9CD-59CE-C1F2C116F4BB}"/>
                </a:ext>
              </a:extLst>
            </p:cNvPr>
            <p:cNvSpPr txBox="1"/>
            <p:nvPr/>
          </p:nvSpPr>
          <p:spPr>
            <a:xfrm>
              <a:off x="8473573" y="4330208"/>
              <a:ext cx="31345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dirty="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PE0 of Channel 0 Instructions:</a:t>
              </a:r>
              <a:endParaRPr lang="en-US" sz="18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A graph with red circles&#10;&#10;AI-generated content may be incorrect.">
            <a:extLst>
              <a:ext uri="{FF2B5EF4-FFF2-40B4-BE49-F238E27FC236}">
                <a16:creationId xmlns:a16="http://schemas.microsoft.com/office/drawing/2014/main" id="{FBA3BB6A-1E32-0244-2C6B-066A2B3BAC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" b="58938"/>
          <a:stretch>
            <a:fillRect/>
          </a:stretch>
        </p:blipFill>
        <p:spPr>
          <a:xfrm>
            <a:off x="7313286" y="892128"/>
            <a:ext cx="4610100" cy="2659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7C5C42-5916-C6A9-6EA9-470A895DA652}"/>
              </a:ext>
            </a:extLst>
          </p:cNvPr>
          <p:cNvSpPr txBox="1"/>
          <p:nvPr/>
        </p:nvSpPr>
        <p:spPr>
          <a:xfrm>
            <a:off x="4042612" y="6593778"/>
            <a:ext cx="2590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Univers Condensed" panose="020B0506020202050204" pitchFamily="34" charset="0"/>
              </a:rPr>
              <a:t>*L. Song et.al Serpens DAC 2022</a:t>
            </a:r>
            <a:endParaRPr lang="en-US" sz="4000" dirty="0">
              <a:effectLst/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7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BCBD7-9061-2F3C-63C6-7473045D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97C22A-2D4A-9144-7971-62161FE4DFA9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5D4B5-639A-5D56-F095-56A435E89022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D32B808-FE3B-D504-2A3E-9C910EAE661C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AEA81AEE-AE9F-B5C9-A7AA-3E8AB08DA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7EDFF-2F1B-7A89-4763-06B4E5AE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502" y="6330458"/>
            <a:ext cx="523767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12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4A40AE5-E698-282E-FB4E-353ACAD6F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6A2AA1-8985-03F2-2327-43CFD583D81B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FB0BA2-305F-7AA3-A6BC-2A4A6E6BFAB1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5FC0CC-D893-A0FB-D086-0A68EAEA25F2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1911E-219A-0414-1D00-AD1A7D37D215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131D6-60E3-96F7-3EEB-F0DF83B50651}"/>
              </a:ext>
            </a:extLst>
          </p:cNvPr>
          <p:cNvSpPr txBox="1"/>
          <p:nvPr/>
        </p:nvSpPr>
        <p:spPr>
          <a:xfrm>
            <a:off x="419100" y="232183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PE-Aware Non-zero Scheduling*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13C7F-ECB6-5FB4-B6EB-2F78C8E32D07}"/>
              </a:ext>
            </a:extLst>
          </p:cNvPr>
          <p:cNvSpPr txBox="1"/>
          <p:nvPr/>
        </p:nvSpPr>
        <p:spPr>
          <a:xfrm>
            <a:off x="457200" y="1118684"/>
            <a:ext cx="6189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State-of-the art non-zero scheduling method </a:t>
            </a:r>
          </a:p>
        </p:txBody>
      </p:sp>
      <p:pic>
        <p:nvPicPr>
          <p:cNvPr id="8" name="Picture 7" descr="A red numbers on a black background&#10;&#10;AI-generated content may be incorrect.">
            <a:extLst>
              <a:ext uri="{FF2B5EF4-FFF2-40B4-BE49-F238E27FC236}">
                <a16:creationId xmlns:a16="http://schemas.microsoft.com/office/drawing/2014/main" id="{2EAAA1BE-C16A-A4C9-E48C-D45622AC6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24" y="2112913"/>
            <a:ext cx="3746500" cy="4000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A3BAED-5B30-3E75-D352-F89BD270E988}"/>
              </a:ext>
            </a:extLst>
          </p:cNvPr>
          <p:cNvGrpSpPr/>
          <p:nvPr/>
        </p:nvGrpSpPr>
        <p:grpSpPr>
          <a:xfrm>
            <a:off x="2961490" y="3982777"/>
            <a:ext cx="3145169" cy="1820709"/>
            <a:chOff x="8473573" y="4330208"/>
            <a:chExt cx="3145169" cy="182070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AE0B50-73E5-D22F-2926-3960A4F82EE0}"/>
                </a:ext>
              </a:extLst>
            </p:cNvPr>
            <p:cNvSpPr txBox="1"/>
            <p:nvPr/>
          </p:nvSpPr>
          <p:spPr>
            <a:xfrm>
              <a:off x="8904841" y="4581257"/>
              <a:ext cx="259069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r0_op1  = 1A 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r4_op1  = 11A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r8_op1  = 21B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r12_op1 = 31A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r16_op1 = 41D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r36_op1 = 51B 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FF5335-2B01-3756-29C2-BBC17C3E5B89}"/>
                </a:ext>
              </a:extLst>
            </p:cNvPr>
            <p:cNvSpPr txBox="1"/>
            <p:nvPr/>
          </p:nvSpPr>
          <p:spPr>
            <a:xfrm>
              <a:off x="8473574" y="4561397"/>
              <a:ext cx="7620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I1: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I2: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I3: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I4: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I5</a:t>
              </a:r>
              <a:r>
                <a:rPr lang="en-US" sz="1600" b="1" kern="1200" dirty="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I6</a:t>
              </a:r>
              <a:r>
                <a:rPr lang="en-US" sz="1600" b="1" kern="1200" dirty="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81E469-3A8A-E630-E0D1-FEA31EF4D7DD}"/>
                </a:ext>
              </a:extLst>
            </p:cNvPr>
            <p:cNvSpPr txBox="1"/>
            <p:nvPr/>
          </p:nvSpPr>
          <p:spPr>
            <a:xfrm>
              <a:off x="8473573" y="4330208"/>
              <a:ext cx="31451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b="1" dirty="0">
                  <a:solidFill>
                    <a:prstClr val="black"/>
                  </a:solidFill>
                  <a:latin typeface="Univers Condensed" panose="020B0506020202050204" pitchFamily="34" charset="0"/>
                  <a:cs typeface="Times New Roman" panose="02020603050405020304" pitchFamily="18" charset="0"/>
                </a:rPr>
                <a:t>PE0 of Channel 0 Instructions: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18" descr="A graph with red circles&#10;&#10;AI-generated content may be incorrect.">
            <a:extLst>
              <a:ext uri="{FF2B5EF4-FFF2-40B4-BE49-F238E27FC236}">
                <a16:creationId xmlns:a16="http://schemas.microsoft.com/office/drawing/2014/main" id="{87C50364-2697-3F9F-CEDA-1BCC0EE098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0616" b="24273"/>
          <a:stretch>
            <a:fillRect/>
          </a:stretch>
        </p:blipFill>
        <p:spPr>
          <a:xfrm>
            <a:off x="7313286" y="3522846"/>
            <a:ext cx="4610100" cy="22740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233916-2E42-FD68-43E2-CD3603A92635}"/>
              </a:ext>
            </a:extLst>
          </p:cNvPr>
          <p:cNvSpPr txBox="1"/>
          <p:nvPr/>
        </p:nvSpPr>
        <p:spPr>
          <a:xfrm>
            <a:off x="4042612" y="6593778"/>
            <a:ext cx="2590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Univers Condensed" panose="020B0506020202050204" pitchFamily="34" charset="0"/>
              </a:rPr>
              <a:t>*L. Song et.al Serpens DAC 2022</a:t>
            </a:r>
            <a:endParaRPr lang="en-US" sz="4000" dirty="0">
              <a:effectLst/>
              <a:latin typeface="Univers Condensed" panose="020B050602020205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FC0F56-C2D3-6974-CB23-22FE52241AE8}"/>
              </a:ext>
            </a:extLst>
          </p:cNvPr>
          <p:cNvGrpSpPr/>
          <p:nvPr/>
        </p:nvGrpSpPr>
        <p:grpSpPr>
          <a:xfrm>
            <a:off x="4583535" y="1937782"/>
            <a:ext cx="2358740" cy="1196838"/>
            <a:chOff x="2572009" y="5290912"/>
            <a:chExt cx="2358740" cy="119683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54EB3A-630D-271B-4109-490B7D76F020}"/>
                </a:ext>
              </a:extLst>
            </p:cNvPr>
            <p:cNvSpPr/>
            <p:nvPr/>
          </p:nvSpPr>
          <p:spPr>
            <a:xfrm>
              <a:off x="2572009" y="5302774"/>
              <a:ext cx="2280126" cy="1176975"/>
            </a:xfrm>
            <a:prstGeom prst="rect">
              <a:avLst/>
            </a:prstGeom>
            <a:solidFill>
              <a:srgbClr val="0E2841">
                <a:lumMod val="10000"/>
                <a:lumOff val="90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A1F79D-D4F1-4190-D6EA-E102D197A2BF}"/>
                </a:ext>
              </a:extLst>
            </p:cNvPr>
            <p:cNvSpPr txBox="1">
              <a:spLocks/>
            </p:cNvSpPr>
            <p:nvPr/>
          </p:nvSpPr>
          <p:spPr>
            <a:xfrm>
              <a:off x="4095133" y="5290912"/>
              <a:ext cx="581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0.60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AE486B-71CC-C50E-469D-F9E06C99CD75}"/>
                </a:ext>
              </a:extLst>
            </p:cNvPr>
            <p:cNvSpPr txBox="1"/>
            <p:nvPr/>
          </p:nvSpPr>
          <p:spPr>
            <a:xfrm>
              <a:off x="2686174" y="5290912"/>
              <a:ext cx="19173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Throughput: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C3E1FF0-400D-F6D7-6722-70E872EE9EE6}"/>
                    </a:ext>
                  </a:extLst>
                </p:cNvPr>
                <p:cNvSpPr txBox="1"/>
                <p:nvPr/>
              </p:nvSpPr>
              <p:spPr>
                <a:xfrm>
                  <a:off x="2686174" y="5674835"/>
                  <a:ext cx="2244575" cy="8129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nivers Condensed" panose="020B0506020202050204" pitchFamily="34" charset="0"/>
                      <a:ea typeface="+mn-ea"/>
                      <a:cs typeface="Times New Roman" panose="02020603050405020304" pitchFamily="18" charset="0"/>
                    </a:rPr>
                    <a:t>PE0 underutilization: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nivers Condensed" panose="020B0506020202050204" pitchFamily="34" charset="0"/>
                      <a:ea typeface="+mn-ea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𝑠𝑡𝑎𝑙𝑙𝑠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 =</a:t>
                  </a: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nivers Condensed" panose="020B0506020202050204" pitchFamily="34" charset="0"/>
                      <a:ea typeface="+mn-ea"/>
                      <a:cs typeface="+mn-cs"/>
                    </a:rPr>
                    <a:t> 40%</a:t>
                  </a: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12FBEC4-1D1F-97FC-F68F-AF792B5889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6174" y="5674835"/>
                  <a:ext cx="2244575" cy="812915"/>
                </a:xfrm>
                <a:prstGeom prst="rect">
                  <a:avLst/>
                </a:prstGeom>
                <a:blipFill>
                  <a:blip r:embed="rId7"/>
                  <a:stretch>
                    <a:fillRect l="-2174" t="-4511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077BB4-B884-35A4-56B7-FF374A1A3B2C}"/>
              </a:ext>
            </a:extLst>
          </p:cNvPr>
          <p:cNvGrpSpPr/>
          <p:nvPr/>
        </p:nvGrpSpPr>
        <p:grpSpPr>
          <a:xfrm>
            <a:off x="4689112" y="4233825"/>
            <a:ext cx="1660799" cy="1615161"/>
            <a:chOff x="4689112" y="4233825"/>
            <a:chExt cx="1660799" cy="1615161"/>
          </a:xfrm>
        </p:grpSpPr>
        <p:pic>
          <p:nvPicPr>
            <p:cNvPr id="35" name="Graphic 34" descr="Line arrow: Clockwise curve outline">
              <a:extLst>
                <a:ext uri="{FF2B5EF4-FFF2-40B4-BE49-F238E27FC236}">
                  <a16:creationId xmlns:a16="http://schemas.microsoft.com/office/drawing/2014/main" id="{BE07D4EB-412C-5C07-E9D6-C0A92055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0800000">
              <a:off x="4689112" y="4233825"/>
              <a:ext cx="1211174" cy="1615161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2E742A3-D949-0ABF-2F52-BEAF0CCD4405}"/>
                </a:ext>
              </a:extLst>
            </p:cNvPr>
            <p:cNvGrpSpPr/>
            <p:nvPr/>
          </p:nvGrpSpPr>
          <p:grpSpPr>
            <a:xfrm>
              <a:off x="5427766" y="4673277"/>
              <a:ext cx="922145" cy="400110"/>
              <a:chOff x="2560774" y="4335005"/>
              <a:chExt cx="922145" cy="40011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7774C5-862E-C8C5-EEA8-234BA89281E3}"/>
                  </a:ext>
                </a:extLst>
              </p:cNvPr>
              <p:cNvSpPr txBox="1"/>
              <p:nvPr/>
            </p:nvSpPr>
            <p:spPr>
              <a:xfrm>
                <a:off x="2560774" y="4335005"/>
                <a:ext cx="8376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Univers Condensed" panose="020B0506020202050204" pitchFamily="34" charset="0"/>
                    <a:cs typeface="Times New Roman" panose="02020603050405020304" pitchFamily="18" charset="0"/>
                  </a:rPr>
                  <a:t>RAW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39" name="Picture 38" descr="A yellow lightning bolt on a black background&#10;&#10;AI-generated content may be incorrect.">
                <a:extLst>
                  <a:ext uri="{FF2B5EF4-FFF2-40B4-BE49-F238E27FC236}">
                    <a16:creationId xmlns:a16="http://schemas.microsoft.com/office/drawing/2014/main" id="{35395A41-B3A2-D890-C61F-BF2D7F253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4273" y="4382690"/>
                <a:ext cx="298646" cy="298646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1531D3B-B755-F71F-9809-962C487B6365}"/>
              </a:ext>
            </a:extLst>
          </p:cNvPr>
          <p:cNvSpPr txBox="1"/>
          <p:nvPr/>
        </p:nvSpPr>
        <p:spPr>
          <a:xfrm>
            <a:off x="3391687" y="5670160"/>
            <a:ext cx="2659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r0_op2  = 2B  +r0_op1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DEC71C-11ED-5E96-D8EA-4E8EB5F36C83}"/>
              </a:ext>
            </a:extLst>
          </p:cNvPr>
          <p:cNvSpPr txBox="1"/>
          <p:nvPr/>
        </p:nvSpPr>
        <p:spPr>
          <a:xfrm>
            <a:off x="2959272" y="5668124"/>
            <a:ext cx="517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I7</a:t>
            </a:r>
            <a:r>
              <a:rPr lang="en-US" sz="1600" b="1" dirty="0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" name="Picture 29" descr="A graph with red circles&#10;&#10;AI-generated content may be incorrect.">
            <a:extLst>
              <a:ext uri="{FF2B5EF4-FFF2-40B4-BE49-F238E27FC236}">
                <a16:creationId xmlns:a16="http://schemas.microsoft.com/office/drawing/2014/main" id="{0E40ABD5-3132-A30B-1CBD-F01FB44361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" b="58938"/>
          <a:stretch>
            <a:fillRect/>
          </a:stretch>
        </p:blipFill>
        <p:spPr>
          <a:xfrm>
            <a:off x="7313286" y="892128"/>
            <a:ext cx="4610100" cy="26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AEBEA-BE38-5A6B-0EB4-281F73659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ECBC17-961F-E70D-12EE-A84689D85067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82D74-92E1-4CBF-C178-CAA006158E9A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222051E7-F6EC-3C84-FD44-58B0E25D70D0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616F963C-5D55-DD5E-3309-EDC755E1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933C73-41E8-CC18-3C19-74493CAE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13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6897D9F-ED32-F133-C217-09F825190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AD8BE7-5918-B609-2419-FE4399113B63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C20D7-06AF-2290-1470-EF72F0DCBB9F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7E343-EBCA-2059-2D97-803F34B6AB9D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92841-DE62-B359-AFAD-B397CF4BF571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00DEF2-B82D-DBA8-4A90-993D343430F1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nivers Condensed" panose="020B0506020202050204" pitchFamily="34" charset="0"/>
              </a:rPr>
              <a:t>PE Underutilization using PE-Aware Scheduling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DE5419-185E-A7D5-A618-6AC35DD08BAF}"/>
              </a:ext>
            </a:extLst>
          </p:cNvPr>
          <p:cNvGrpSpPr/>
          <p:nvPr/>
        </p:nvGrpSpPr>
        <p:grpSpPr>
          <a:xfrm>
            <a:off x="998563" y="1699048"/>
            <a:ext cx="10164119" cy="4279658"/>
            <a:chOff x="461734" y="1051123"/>
            <a:chExt cx="10990037" cy="4755754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37885164-21EA-F224-CB8A-B44629B38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57105781"/>
                </p:ext>
              </p:extLst>
            </p:nvPr>
          </p:nvGraphicFramePr>
          <p:xfrm>
            <a:off x="461734" y="1051123"/>
            <a:ext cx="10990037" cy="47557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Arrow: Right 5">
              <a:extLst>
                <a:ext uri="{FF2B5EF4-FFF2-40B4-BE49-F238E27FC236}">
                  <a16:creationId xmlns:a16="http://schemas.microsoft.com/office/drawing/2014/main" id="{2D4D549A-11A2-DBB4-FCD8-B5CEEE04E599}"/>
                </a:ext>
              </a:extLst>
            </p:cNvPr>
            <p:cNvSpPr/>
            <p:nvPr/>
          </p:nvSpPr>
          <p:spPr>
            <a:xfrm rot="10800000">
              <a:off x="5092695" y="1847848"/>
              <a:ext cx="1641475" cy="533402"/>
            </a:xfrm>
            <a:prstGeom prst="rightArrow">
              <a:avLst>
                <a:gd name="adj1" fmla="val 50000"/>
                <a:gd name="adj2" fmla="val 105392"/>
              </a:avLst>
            </a:prstGeom>
            <a:solidFill>
              <a:srgbClr val="92D05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163844-9539-2C8B-8E28-098824EF2EF7}"/>
                </a:ext>
              </a:extLst>
            </p:cNvPr>
            <p:cNvSpPr txBox="1"/>
            <p:nvPr/>
          </p:nvSpPr>
          <p:spPr>
            <a:xfrm>
              <a:off x="1996958" y="1721230"/>
              <a:ext cx="2987219" cy="7866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nivers Condensed" panose="020B0506020202050204" pitchFamily="34" charset="0"/>
                </a:rPr>
                <a:t>Goal: Move the curve as far to the left as possible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F2B2EE-5185-E36B-4F79-7D5C281945FB}"/>
              </a:ext>
            </a:extLst>
          </p:cNvPr>
          <p:cNvSpPr txBox="1"/>
          <p:nvPr/>
        </p:nvSpPr>
        <p:spPr>
          <a:xfrm>
            <a:off x="2138096" y="1538894"/>
            <a:ext cx="878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effectLst/>
                <a:latin typeface="Univers Condensed" panose="020B0506020202050204" pitchFamily="34" charset="0"/>
              </a:rPr>
              <a:t>PE underutilization % in 800 </a:t>
            </a:r>
            <a:r>
              <a:rPr lang="en-US" sz="2400" b="1" dirty="0" err="1">
                <a:effectLst/>
                <a:latin typeface="Univers Condensed" panose="020B0506020202050204" pitchFamily="34" charset="0"/>
              </a:rPr>
              <a:t>SuiteSparse</a:t>
            </a:r>
            <a:r>
              <a:rPr lang="en-US" sz="2400" b="1" dirty="0">
                <a:effectLst/>
                <a:latin typeface="Univers Condensed" panose="020B0506020202050204" pitchFamily="34" charset="0"/>
              </a:rPr>
              <a:t> matrices (lower is better) </a:t>
            </a:r>
            <a:endParaRPr lang="en-US" sz="1800" b="1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5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238E6-4C76-0242-0E42-88C23461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B77739-9E1C-FA7B-C00F-7CDCB2491426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E10E04-FE59-F84A-F693-D7532909DCCA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DA6105E2-4138-5881-D0B3-9E1EA33BD01C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B718786B-DD6B-1D9E-001D-3174013C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7A301-2D3D-C94B-147D-37CB643B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05" y="6307800"/>
            <a:ext cx="463307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14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15D206A-1FD2-BA83-3E5E-7FF906E39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A0A7B3-FC91-C650-1CA7-5582CF46369E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10CD2-E606-C729-E1BE-50FF65FE6BBE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FFA7A-EE11-557C-6D39-4FB593C83716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4E181A-30B4-2959-70E5-70A830FDD848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BE049-E938-C2B9-EECA-16DA3A601F4E}"/>
              </a:ext>
            </a:extLst>
          </p:cNvPr>
          <p:cNvSpPr txBox="1"/>
          <p:nvPr/>
        </p:nvSpPr>
        <p:spPr>
          <a:xfrm>
            <a:off x="689526" y="1542008"/>
            <a:ext cx="51933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Slowing down of transistor scaling</a:t>
            </a:r>
          </a:p>
          <a:p>
            <a:endParaRPr lang="en-US" sz="2400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Resource Utilization Gap</a:t>
            </a:r>
          </a:p>
          <a:p>
            <a:endParaRPr lang="en-US" sz="2400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Need for Efficiency</a:t>
            </a:r>
          </a:p>
          <a:p>
            <a:endParaRPr lang="en-US" sz="2400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Diverse Domain-Specific Challenges</a:t>
            </a:r>
          </a:p>
        </p:txBody>
      </p:sp>
      <p:pic>
        <p:nvPicPr>
          <p:cNvPr id="3" name="Picture 2" descr="A person standing on a pile of ladders&#10;&#10;Description automatically generated">
            <a:extLst>
              <a:ext uri="{FF2B5EF4-FFF2-40B4-BE49-F238E27FC236}">
                <a16:creationId xmlns:a16="http://schemas.microsoft.com/office/drawing/2014/main" id="{6ED1BBFB-BAC2-512D-4824-498583CBD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521" y="910835"/>
            <a:ext cx="5306930" cy="4786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32BB36-4690-50C8-962A-36D3F7DF0826}"/>
              </a:ext>
            </a:extLst>
          </p:cNvPr>
          <p:cNvSpPr txBox="1"/>
          <p:nvPr/>
        </p:nvSpPr>
        <p:spPr>
          <a:xfrm>
            <a:off x="422856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Post-Moore’s Law</a:t>
            </a:r>
          </a:p>
        </p:txBody>
      </p:sp>
    </p:spTree>
    <p:extLst>
      <p:ext uri="{BB962C8B-B14F-4D97-AF65-F5344CB8AC3E}">
        <p14:creationId xmlns:p14="http://schemas.microsoft.com/office/powerpoint/2010/main" val="153408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1128-4224-86EC-9603-C2D34E9DC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1C28A3-9FF2-E2BE-8C44-80048F9DA3F3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6D408-C353-8288-EB85-C13898262696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EE14602E-ECFD-AD8E-C5AD-3A46319C1A7F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D2DB4BF6-9CEE-EAF5-C6AC-EAC1627AD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05ECAA-F709-7974-4162-DB67BAA6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15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EE9FF1B-305B-F641-8CE4-713C2699D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FCD8B8-45F2-E769-5D84-95BEFCD430E2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A7343-E57C-84A2-4A4E-DAFE806DA9EE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5EF13C-01D3-F77D-A53D-ACBFEF20EB47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5A53C-46A2-C792-09B0-F6DF0340E4B6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47372-A566-3819-63AF-1F105DCF58B1}"/>
              </a:ext>
            </a:extLst>
          </p:cNvPr>
          <p:cNvSpPr txBox="1"/>
          <p:nvPr/>
        </p:nvSpPr>
        <p:spPr>
          <a:xfrm>
            <a:off x="355844" y="230289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nivers Condensed" panose="020B0506020202050204" pitchFamily="34" charset="0"/>
              </a:rPr>
              <a:t>Key Insight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0F73BE-BD1C-3293-6129-F4D322772F99}"/>
              </a:ext>
            </a:extLst>
          </p:cNvPr>
          <p:cNvSpPr txBox="1"/>
          <p:nvPr/>
        </p:nvSpPr>
        <p:spPr>
          <a:xfrm>
            <a:off x="987884" y="1703436"/>
            <a:ext cx="10491102" cy="2936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latin typeface="Univers Condensed" panose="020B0506020202050204" pitchFamily="34" charset="0"/>
              </a:rPr>
              <a:t>“To reduce the number of stalls and resource underutilization in a PE associated with an HBM channel, we can </a:t>
            </a:r>
            <a:r>
              <a:rPr lang="en-US" sz="2400" b="1" dirty="0">
                <a:latin typeface="Univers Condensed" panose="020B0506020202050204" pitchFamily="34" charset="0"/>
              </a:rPr>
              <a:t>schedule the instructions from a PE of a neighboring channel in the current PE</a:t>
            </a:r>
            <a:r>
              <a:rPr lang="en-US" sz="2400" dirty="0">
                <a:latin typeface="Univers Condensed" panose="020B0506020202050204" pitchFamily="34" charset="0"/>
              </a:rPr>
              <a:t>. This is made possible by migrating the values from across HBM channels in the scheduling step and providing relevant architectural support.”</a:t>
            </a:r>
          </a:p>
        </p:txBody>
      </p:sp>
    </p:spTree>
    <p:extLst>
      <p:ext uri="{BB962C8B-B14F-4D97-AF65-F5344CB8AC3E}">
        <p14:creationId xmlns:p14="http://schemas.microsoft.com/office/powerpoint/2010/main" val="26303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04F5-F00D-7ED4-9B7B-9F5533183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3D4EE9-5870-FAF9-FE5B-35B522E1334F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4F3F7A-9130-9296-7107-99790DE36F2A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9E4CED6F-D57F-7132-DD47-CD4D3F714CF7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036EEF22-6B72-1E08-30E7-27FD78242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09AB6-8503-A0A2-7444-AAB0D7D2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16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2763BBC-9D6E-FDEC-5E3C-BAAF1BD90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9B9F5-6A3A-3B68-25D2-6C4C24926484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F06B2-A448-068E-1F77-D21B644CC379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139-7FD7-32E8-4B66-B8624F17F138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2163FA-BE3E-3008-DB27-9F98E006231F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333030-73C2-4093-2266-5FD968D0CDFC}"/>
              </a:ext>
            </a:extLst>
          </p:cNvPr>
          <p:cNvSpPr txBox="1"/>
          <p:nvPr/>
        </p:nvSpPr>
        <p:spPr>
          <a:xfrm>
            <a:off x="457200" y="272111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nivers Condensed" panose="020B0506020202050204" pitchFamily="34" charset="0"/>
              </a:rPr>
              <a:t>Chasoň</a:t>
            </a:r>
            <a:r>
              <a:rPr lang="en-US" sz="4000" b="1" dirty="0">
                <a:latin typeface="Univers Condensed" panose="020B0506020202050204" pitchFamily="34" charset="0"/>
              </a:rPr>
              <a:t> - Scheduling</a:t>
            </a:r>
          </a:p>
        </p:txBody>
      </p:sp>
    </p:spTree>
    <p:extLst>
      <p:ext uri="{BB962C8B-B14F-4D97-AF65-F5344CB8AC3E}">
        <p14:creationId xmlns:p14="http://schemas.microsoft.com/office/powerpoint/2010/main" val="130824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E8DC3-0D0D-73BD-58E7-3C2C284D3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B9C23-E223-617E-2722-2B9E2DB9896A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C3DA82-288C-3ACE-C585-910B6C3F6227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0C25912B-F041-537C-BCC4-FB829712F08F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BF4C9584-04B7-5AE3-5AA6-0C266BAE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A09DF0-717A-7434-701B-8426CD8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17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D85339F-8479-45BB-32B0-94831A5F2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B4A094-1460-4D0C-29D3-AAD63E8EDFD2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FDFAE6-0F89-2A47-4778-41BB9DE29B89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3D0D69-140E-FB9E-C870-013EC82D8C3F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8F56C-6574-0F45-5E4E-1DBE607C38AD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9ECCA-D588-832D-63BB-4776EDD2E974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Cross-HBM Channel </a:t>
            </a:r>
            <a:r>
              <a:rPr lang="en-US" sz="4000" b="1" dirty="0" err="1">
                <a:latin typeface="Univers Condensed" panose="020B0506020202050204" pitchFamily="34" charset="0"/>
              </a:rPr>
              <a:t>OoO</a:t>
            </a:r>
            <a:r>
              <a:rPr lang="en-US" sz="4000" b="1" dirty="0">
                <a:latin typeface="Univers Condensed" panose="020B0506020202050204" pitchFamily="34" charset="0"/>
              </a:rPr>
              <a:t> Scheduling (</a:t>
            </a:r>
            <a:r>
              <a:rPr lang="en-US" sz="4000" b="1" dirty="0" err="1">
                <a:latin typeface="Univers Condensed" panose="020B0506020202050204" pitchFamily="34" charset="0"/>
              </a:rPr>
              <a:t>CrHCS</a:t>
            </a:r>
            <a:r>
              <a:rPr lang="en-US" sz="4000" b="1" dirty="0">
                <a:latin typeface="Univers Condensed" panose="020B050602020205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519C0-1472-6046-0233-10F9D9BC5201}"/>
              </a:ext>
            </a:extLst>
          </p:cNvPr>
          <p:cNvSpPr txBox="1"/>
          <p:nvPr/>
        </p:nvSpPr>
        <p:spPr>
          <a:xfrm>
            <a:off x="457200" y="1118684"/>
            <a:ext cx="6189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nivers Condensed" panose="020B0506020202050204" pitchFamily="34" charset="0"/>
              </a:rPr>
              <a:t>CrHCS</a:t>
            </a:r>
            <a:r>
              <a:rPr lang="en-US" sz="2400" dirty="0">
                <a:latin typeface="Univers Condensed" panose="020B0506020202050204" pitchFamily="34" charset="0"/>
              </a:rPr>
              <a:t> is our proposed scheduling scheme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88924-0E09-1C2F-9BD5-52B1327206CB}"/>
              </a:ext>
            </a:extLst>
          </p:cNvPr>
          <p:cNvGrpSpPr/>
          <p:nvPr/>
        </p:nvGrpSpPr>
        <p:grpSpPr>
          <a:xfrm>
            <a:off x="7563544" y="1057538"/>
            <a:ext cx="4613147" cy="4359806"/>
            <a:chOff x="7573169" y="1057538"/>
            <a:chExt cx="4613147" cy="4359806"/>
          </a:xfrm>
        </p:grpSpPr>
        <p:pic>
          <p:nvPicPr>
            <p:cNvPr id="22" name="Picture 21" descr="A graph with red circles&#10;&#10;AI-generated content may be incorrect.">
              <a:extLst>
                <a:ext uri="{FF2B5EF4-FFF2-40B4-BE49-F238E27FC236}">
                  <a16:creationId xmlns:a16="http://schemas.microsoft.com/office/drawing/2014/main" id="{BDF76D43-ECC2-2FD6-B4A3-0E6BE1FE1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0616" b="30188"/>
            <a:stretch>
              <a:fillRect/>
            </a:stretch>
          </p:blipFill>
          <p:spPr>
            <a:xfrm>
              <a:off x="7576216" y="3526376"/>
              <a:ext cx="4610100" cy="1890968"/>
            </a:xfrm>
            <a:prstGeom prst="rect">
              <a:avLst/>
            </a:prstGeom>
          </p:spPr>
        </p:pic>
        <p:pic>
          <p:nvPicPr>
            <p:cNvPr id="23" name="Picture 22" descr="A graph with red circles&#10;&#10;AI-generated content may be incorrect.">
              <a:extLst>
                <a:ext uri="{FF2B5EF4-FFF2-40B4-BE49-F238E27FC236}">
                  <a16:creationId xmlns:a16="http://schemas.microsoft.com/office/drawing/2014/main" id="{BF168233-BDC7-C47D-9F15-0DC2BDE57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552" b="58938"/>
            <a:stretch>
              <a:fillRect/>
            </a:stretch>
          </p:blipFill>
          <p:spPr>
            <a:xfrm>
              <a:off x="7573169" y="1057538"/>
              <a:ext cx="4610100" cy="2494184"/>
            </a:xfrm>
            <a:prstGeom prst="rect">
              <a:avLst/>
            </a:prstGeom>
          </p:spPr>
        </p:pic>
      </p:grpSp>
      <p:pic>
        <p:nvPicPr>
          <p:cNvPr id="26" name="Picture 25" descr="Red numbers on a black background&#10;&#10;AI-generated content may be incorrect.">
            <a:extLst>
              <a:ext uri="{FF2B5EF4-FFF2-40B4-BE49-F238E27FC236}">
                <a16:creationId xmlns:a16="http://schemas.microsoft.com/office/drawing/2014/main" id="{AB9CBCF2-6168-E4AA-6D70-3BB7CD000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57103"/>
            <a:ext cx="2705100" cy="2209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80DDC3-D237-60E1-2172-641F93B24E79}"/>
              </a:ext>
            </a:extLst>
          </p:cNvPr>
          <p:cNvGrpSpPr/>
          <p:nvPr/>
        </p:nvGrpSpPr>
        <p:grpSpPr>
          <a:xfrm>
            <a:off x="600223" y="4363378"/>
            <a:ext cx="2601369" cy="1087148"/>
            <a:chOff x="8038708" y="7480769"/>
            <a:chExt cx="2325857" cy="108714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FA08E2-9686-39F5-3998-959E9C054A7C}"/>
                </a:ext>
              </a:extLst>
            </p:cNvPr>
            <p:cNvSpPr txBox="1"/>
            <p:nvPr/>
          </p:nvSpPr>
          <p:spPr>
            <a:xfrm>
              <a:off x="8469976" y="7490699"/>
              <a:ext cx="189458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r80_op1_sh =61A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r81_op1_sh =71C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r82_op1_sh =81B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r83_op1_sh =91B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9ADC7A-A172-759E-8D3F-543CF8FE7A27}"/>
                </a:ext>
              </a:extLst>
            </p:cNvPr>
            <p:cNvSpPr txBox="1"/>
            <p:nvPr/>
          </p:nvSpPr>
          <p:spPr>
            <a:xfrm>
              <a:off x="8038708" y="7480769"/>
              <a:ext cx="76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i8: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i9: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i10: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i11: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7862C3E-2ED9-4E51-AA3E-3F63633808FD}"/>
              </a:ext>
            </a:extLst>
          </p:cNvPr>
          <p:cNvSpPr txBox="1"/>
          <p:nvPr/>
        </p:nvSpPr>
        <p:spPr>
          <a:xfrm>
            <a:off x="611150" y="4005271"/>
            <a:ext cx="404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PE0 of Channel 1 instructions:</a:t>
            </a:r>
            <a:endParaRPr lang="en-US" sz="18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1B97F0-3652-25F7-FA74-E6E1B9417A86}"/>
              </a:ext>
            </a:extLst>
          </p:cNvPr>
          <p:cNvSpPr txBox="1"/>
          <p:nvPr/>
        </p:nvSpPr>
        <p:spPr>
          <a:xfrm>
            <a:off x="4027411" y="4445934"/>
            <a:ext cx="2264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n-US" dirty="0" err="1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CrHCS</a:t>
            </a:r>
            <a:r>
              <a:rPr lang="en-US" sz="1800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 schedule these instructions to the PEs of </a:t>
            </a:r>
            <a:r>
              <a:rPr lang="en-US" sz="1800" b="1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Channel 0</a:t>
            </a:r>
            <a:endParaRPr lang="en-US" sz="1800" b="1" kern="120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F0881E5-9589-1AD4-52AD-8711DDDA8C73}"/>
              </a:ext>
            </a:extLst>
          </p:cNvPr>
          <p:cNvCxnSpPr>
            <a:cxnSpLocks/>
          </p:cNvCxnSpPr>
          <p:nvPr/>
        </p:nvCxnSpPr>
        <p:spPr>
          <a:xfrm>
            <a:off x="3117982" y="4904633"/>
            <a:ext cx="8584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FD8876-832C-D826-2A18-FB76D54B4DFB}"/>
              </a:ext>
            </a:extLst>
          </p:cNvPr>
          <p:cNvSpPr txBox="1"/>
          <p:nvPr/>
        </p:nvSpPr>
        <p:spPr>
          <a:xfrm>
            <a:off x="7699073" y="5504785"/>
            <a:ext cx="4331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1200" dirty="0"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Pipeline </a:t>
            </a:r>
            <a:r>
              <a:rPr lang="en-US" b="1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of PE-aware Non-zero Scheduling</a:t>
            </a:r>
            <a:endParaRPr lang="en-US" sz="1800" b="1" kern="1200" dirty="0">
              <a:latin typeface="Univers Condensed" panose="020B050602020205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C96F4-467C-4444-8DCC-9D010F2AC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D71B92-67BB-2E6E-6C3B-222EF674C30C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19839B-80A2-456E-62A4-FF3F88251607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59DD62E9-A3C2-7149-96B9-C864F237A4EC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707A4ED8-71C1-403F-B9CE-5A46DA7BE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20B65-5176-B33C-92B5-369FE984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18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7388E08-5C19-6F2C-0ED2-A0050E4EC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75A29A-0566-1314-FB0E-45F8D78E01F1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AB9CCE-7342-BE98-66B4-41F05658B555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46086-1BF0-D371-DEB4-E359B547D8B9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38945-16E2-746B-149D-4A2D5E8DA9ED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1ADE3-6AE3-0F1E-3984-7A7424C273B4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Cross-HBM Channel </a:t>
            </a:r>
            <a:r>
              <a:rPr lang="en-US" sz="4000" b="1" dirty="0" err="1">
                <a:latin typeface="Univers Condensed" panose="020B0506020202050204" pitchFamily="34" charset="0"/>
              </a:rPr>
              <a:t>OoO</a:t>
            </a:r>
            <a:r>
              <a:rPr lang="en-US" sz="4000" b="1" dirty="0">
                <a:latin typeface="Univers Condensed" panose="020B0506020202050204" pitchFamily="34" charset="0"/>
              </a:rPr>
              <a:t> Scheduling (</a:t>
            </a:r>
            <a:r>
              <a:rPr lang="en-US" sz="4000" b="1" dirty="0" err="1">
                <a:latin typeface="Univers Condensed" panose="020B0506020202050204" pitchFamily="34" charset="0"/>
              </a:rPr>
              <a:t>CrHCS</a:t>
            </a:r>
            <a:r>
              <a:rPr lang="en-US" sz="4000" b="1" dirty="0">
                <a:latin typeface="Univers Condensed" panose="020B050602020205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82A2B6-90A8-6B98-3D2E-5277451715D3}"/>
              </a:ext>
            </a:extLst>
          </p:cNvPr>
          <p:cNvSpPr txBox="1"/>
          <p:nvPr/>
        </p:nvSpPr>
        <p:spPr>
          <a:xfrm>
            <a:off x="457200" y="1118684"/>
            <a:ext cx="6189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nivers Condensed" panose="020B0506020202050204" pitchFamily="34" charset="0"/>
              </a:rPr>
              <a:t>CrHCS</a:t>
            </a:r>
            <a:r>
              <a:rPr lang="en-US" sz="2400" dirty="0">
                <a:latin typeface="Univers Condensed" panose="020B0506020202050204" pitchFamily="34" charset="0"/>
              </a:rPr>
              <a:t> is our proposed scheduling scheme</a:t>
            </a:r>
          </a:p>
        </p:txBody>
      </p:sp>
      <p:pic>
        <p:nvPicPr>
          <p:cNvPr id="26" name="Picture 25" descr="Red numbers on a black background&#10;&#10;AI-generated content may be incorrect.">
            <a:extLst>
              <a:ext uri="{FF2B5EF4-FFF2-40B4-BE49-F238E27FC236}">
                <a16:creationId xmlns:a16="http://schemas.microsoft.com/office/drawing/2014/main" id="{0B4BC7AD-B097-DF31-4228-1F6CE7800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57103"/>
            <a:ext cx="2705100" cy="2209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9C6583E-C511-E4DB-75D2-75BBDD350AFA}"/>
              </a:ext>
            </a:extLst>
          </p:cNvPr>
          <p:cNvGrpSpPr/>
          <p:nvPr/>
        </p:nvGrpSpPr>
        <p:grpSpPr>
          <a:xfrm>
            <a:off x="600223" y="4363378"/>
            <a:ext cx="2601369" cy="1087148"/>
            <a:chOff x="8038708" y="7480769"/>
            <a:chExt cx="2325857" cy="108714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DC76A5-A5FE-36FA-6B15-C8A7C4FA5A9F}"/>
                </a:ext>
              </a:extLst>
            </p:cNvPr>
            <p:cNvSpPr txBox="1"/>
            <p:nvPr/>
          </p:nvSpPr>
          <p:spPr>
            <a:xfrm>
              <a:off x="8469976" y="7490699"/>
              <a:ext cx="189458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r80_op1_sh =61A</a:t>
              </a:r>
              <a:endParaRPr lang="en-US" sz="1600" b="1" dirty="0">
                <a:solidFill>
                  <a:prstClr val="black"/>
                </a:solidFill>
                <a:latin typeface="Consolas" panose="020B0609020204030204" pitchFamily="49" charset="0"/>
                <a:cs typeface="Times New Roman" panose="02020603050405020304" pitchFamily="18" charset="0"/>
              </a:endParaRP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r81_op1_sh =71C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r82_op1_sh =81B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r83_op1_sh =91B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6F7624-E7F2-1601-7562-D6B28ABB867E}"/>
                </a:ext>
              </a:extLst>
            </p:cNvPr>
            <p:cNvSpPr txBox="1"/>
            <p:nvPr/>
          </p:nvSpPr>
          <p:spPr>
            <a:xfrm>
              <a:off x="8038708" y="7480769"/>
              <a:ext cx="76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i8: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i9: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i10:</a:t>
              </a:r>
            </a:p>
            <a:p>
              <a:pPr>
                <a:buClrTx/>
                <a:buFontTx/>
                <a:buNone/>
              </a:pPr>
              <a:r>
                <a:rPr lang="en-US" sz="1600" b="1" kern="1200">
                  <a:solidFill>
                    <a:srgbClr val="196B24"/>
                  </a:solidFill>
                  <a:latin typeface="Consolas" panose="020B0609020204030204" pitchFamily="49" charset="0"/>
                  <a:ea typeface="+mn-ea"/>
                  <a:cs typeface="Times New Roman" panose="02020603050405020304" pitchFamily="18" charset="0"/>
                </a:rPr>
                <a:t>i11: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38594DE-0922-14A9-ED5E-081ACF889DDB}"/>
              </a:ext>
            </a:extLst>
          </p:cNvPr>
          <p:cNvSpPr txBox="1"/>
          <p:nvPr/>
        </p:nvSpPr>
        <p:spPr>
          <a:xfrm>
            <a:off x="611150" y="4005271"/>
            <a:ext cx="404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PE0 of Channel 1 instructions:</a:t>
            </a:r>
            <a:endParaRPr lang="en-US" sz="18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E1F6B1-6DF6-0736-71BB-EDAD170FADCF}"/>
              </a:ext>
            </a:extLst>
          </p:cNvPr>
          <p:cNvSpPr txBox="1"/>
          <p:nvPr/>
        </p:nvSpPr>
        <p:spPr>
          <a:xfrm>
            <a:off x="4027411" y="4445934"/>
            <a:ext cx="2264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n-US" dirty="0" err="1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CrHCS</a:t>
            </a:r>
            <a:r>
              <a:rPr lang="en-US" sz="1800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 schedule these instructions to the PEs of Channel 0</a:t>
            </a:r>
            <a:endParaRPr lang="en-US" sz="18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01062BB-52D0-AADD-E03A-D503B786D9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47" b="29718"/>
          <a:stretch>
            <a:fillRect/>
          </a:stretch>
        </p:blipFill>
        <p:spPr>
          <a:xfrm>
            <a:off x="7540742" y="1142156"/>
            <a:ext cx="4648200" cy="429286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8D0B76-169E-98EC-429A-B2D50805DAD3}"/>
              </a:ext>
            </a:extLst>
          </p:cNvPr>
          <p:cNvCxnSpPr>
            <a:cxnSpLocks/>
          </p:cNvCxnSpPr>
          <p:nvPr/>
        </p:nvCxnSpPr>
        <p:spPr>
          <a:xfrm>
            <a:off x="3117982" y="4904633"/>
            <a:ext cx="8584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8B3A8A-C378-6E53-008B-9053E10FBAFA}"/>
              </a:ext>
            </a:extLst>
          </p:cNvPr>
          <p:cNvCxnSpPr>
            <a:cxnSpLocks/>
          </p:cNvCxnSpPr>
          <p:nvPr/>
        </p:nvCxnSpPr>
        <p:spPr>
          <a:xfrm>
            <a:off x="6345584" y="4904633"/>
            <a:ext cx="8584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E5B483-50A5-85A4-D396-3DDB33D8B8B0}"/>
              </a:ext>
            </a:extLst>
          </p:cNvPr>
          <p:cNvGrpSpPr/>
          <p:nvPr/>
        </p:nvGrpSpPr>
        <p:grpSpPr>
          <a:xfrm>
            <a:off x="3499058" y="2704793"/>
            <a:ext cx="3779956" cy="797666"/>
            <a:chOff x="3803825" y="1233157"/>
            <a:chExt cx="3779956" cy="79766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438CE3-F62D-964D-8305-B5CDBAB46B00}"/>
                </a:ext>
              </a:extLst>
            </p:cNvPr>
            <p:cNvSpPr/>
            <p:nvPr/>
          </p:nvSpPr>
          <p:spPr>
            <a:xfrm>
              <a:off x="3866236" y="1268547"/>
              <a:ext cx="3571518" cy="749300"/>
            </a:xfrm>
            <a:prstGeom prst="rect">
              <a:avLst/>
            </a:prstGeom>
            <a:solidFill>
              <a:srgbClr val="0E2841">
                <a:lumMod val="10000"/>
                <a:lumOff val="90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C86C09-A3E0-EF08-CCC3-315122B27D49}"/>
                </a:ext>
              </a:extLst>
            </p:cNvPr>
            <p:cNvSpPr txBox="1">
              <a:spLocks/>
            </p:cNvSpPr>
            <p:nvPr/>
          </p:nvSpPr>
          <p:spPr>
            <a:xfrm>
              <a:off x="5159104" y="1233157"/>
              <a:ext cx="23229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 non-zero per cycle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4E1668-D2A0-0AA4-C858-4AB76424C3F0}"/>
                </a:ext>
              </a:extLst>
            </p:cNvPr>
            <p:cNvSpPr txBox="1"/>
            <p:nvPr/>
          </p:nvSpPr>
          <p:spPr>
            <a:xfrm>
              <a:off x="3835078" y="1233157"/>
              <a:ext cx="14231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Times New Roman" panose="02020603050405020304" pitchFamily="18" charset="0"/>
                </a:rPr>
                <a:t>Throughput: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6AA2DDA-4859-3893-B361-0737B140FD38}"/>
                    </a:ext>
                  </a:extLst>
                </p:cNvPr>
                <p:cNvSpPr txBox="1"/>
                <p:nvPr/>
              </p:nvSpPr>
              <p:spPr>
                <a:xfrm>
                  <a:off x="3803825" y="1494907"/>
                  <a:ext cx="3779956" cy="5359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nivers Condensed" panose="020B0506020202050204" pitchFamily="34" charset="0"/>
                      <a:ea typeface="+mn-ea"/>
                      <a:cs typeface="Times New Roman" panose="02020603050405020304" pitchFamily="18" charset="0"/>
                    </a:rPr>
                    <a:t>PE0 underutilization: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0 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𝑠𝑡𝑎𝑙𝑙𝑠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 =</a:t>
                  </a: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nivers Condensed" panose="020B0506020202050204" pitchFamily="34" charset="0"/>
                      <a:ea typeface="+mn-ea"/>
                      <a:cs typeface="+mn-cs"/>
                    </a:rPr>
                    <a:t>0%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3EA836D-1EC0-3F4D-E127-C2887EC51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825" y="1494907"/>
                  <a:ext cx="3779956" cy="535916"/>
                </a:xfrm>
                <a:prstGeom prst="rect">
                  <a:avLst/>
                </a:prstGeom>
                <a:blipFill>
                  <a:blip r:embed="rId7"/>
                  <a:stretch>
                    <a:fillRect l="-1610" r="-161" b="-7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A3C5BCC-3C58-C41B-7A5C-0AF1E5CFC47E}"/>
              </a:ext>
            </a:extLst>
          </p:cNvPr>
          <p:cNvSpPr txBox="1"/>
          <p:nvPr/>
        </p:nvSpPr>
        <p:spPr>
          <a:xfrm>
            <a:off x="7699073" y="5504785"/>
            <a:ext cx="4331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en-US" sz="1800" b="1" kern="1200" dirty="0"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Pipeline of </a:t>
            </a:r>
            <a:r>
              <a:rPr lang="en-US" sz="1800" b="1" kern="1200" dirty="0" err="1"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CrHCS</a:t>
            </a:r>
            <a:endParaRPr lang="en-US" sz="1800" b="1" kern="1200" dirty="0">
              <a:latin typeface="Univers Condensed" panose="020B050602020205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08586-959F-A6B2-7E18-B45EC6C2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6FB48-7751-E2A2-2BC9-FD71F973EA63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ACA27-640B-0EF1-23AD-F9F1A13B3A7F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5FC987E-4B45-E0F5-7FC7-23DBC0E8CBB4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3F55779B-7049-46CD-A2AB-285770427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87668-CCFF-E842-05B8-F7606F3A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19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B2AD14C-ABA2-D16A-4C94-2D496EB1C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0FE0D1-7A76-1E3C-9FDD-9AFCAC03E2FF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C4AA20-9128-A9C8-CE95-18CD9FD284E1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685380-8559-4E21-55CE-8CF8825119DF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C1B0D8-BB2F-DBAA-95C4-8B248E7F32C5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2012B-55A4-1BDD-0E1E-C940458D915E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nivers Condensed" panose="020B0506020202050204" pitchFamily="34" charset="0"/>
              </a:rPr>
              <a:t>CrHCS</a:t>
            </a:r>
            <a:r>
              <a:rPr lang="en-US" sz="4000" b="1" dirty="0">
                <a:latin typeface="Univers Condensed" panose="020B0506020202050204" pitchFamily="34" charset="0"/>
              </a:rPr>
              <a:t> – Mechanism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83100A-F363-0543-539E-42F56D7BFB55}"/>
              </a:ext>
            </a:extLst>
          </p:cNvPr>
          <p:cNvSpPr txBox="1"/>
          <p:nvPr/>
        </p:nvSpPr>
        <p:spPr>
          <a:xfrm>
            <a:off x="457199" y="1146320"/>
            <a:ext cx="11516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Univers Condensed" panose="020B0506020202050204" pitchFamily="34" charset="0"/>
              </a:rPr>
              <a:t>The </a:t>
            </a:r>
            <a:r>
              <a:rPr lang="en-US" sz="2400" b="1" dirty="0">
                <a:latin typeface="Univers Condensed" panose="020B0506020202050204" pitchFamily="34" charset="0"/>
              </a:rPr>
              <a:t>key idea </a:t>
            </a:r>
            <a:r>
              <a:rPr lang="en-US" sz="2400" dirty="0">
                <a:latin typeface="Univers Condensed" panose="020B0506020202050204" pitchFamily="34" charset="0"/>
              </a:rPr>
              <a:t>of our proposed scheduling scheme, CrHCS, is to incorporate cross-HBM channel data migration by migrating the non-zero values from a data list of one channel to the other</a:t>
            </a:r>
          </a:p>
        </p:txBody>
      </p:sp>
      <p:pic>
        <p:nvPicPr>
          <p:cNvPr id="22" name="Picture 2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D4BE53-1B4B-2A6E-9DF4-62B255C1E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 t="1627" r="14550" b="91208"/>
          <a:stretch>
            <a:fillRect/>
          </a:stretch>
        </p:blipFill>
        <p:spPr>
          <a:xfrm>
            <a:off x="3468280" y="5583403"/>
            <a:ext cx="4893707" cy="416375"/>
          </a:xfrm>
          <a:prstGeom prst="rect">
            <a:avLst/>
          </a:prstGeom>
        </p:spPr>
      </p:pic>
      <p:pic>
        <p:nvPicPr>
          <p:cNvPr id="124" name="Picture 1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09A7C5-DD4F-C48D-A77E-6622617E5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5" b="50651"/>
          <a:stretch>
            <a:fillRect/>
          </a:stretch>
        </p:blipFill>
        <p:spPr>
          <a:xfrm>
            <a:off x="1717655" y="2709296"/>
            <a:ext cx="9230922" cy="29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85281-BBC1-48D0-515C-F57307CA0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D32AA0-1CA0-1D5D-B3DA-BA5D04360E2B}"/>
              </a:ext>
            </a:extLst>
          </p:cNvPr>
          <p:cNvSpPr/>
          <p:nvPr/>
        </p:nvSpPr>
        <p:spPr>
          <a:xfrm>
            <a:off x="0" y="15766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563EC-380F-E8AD-D69A-96FBB1417AE7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BDB2267C-6FF7-EB59-36E7-20BA113259D8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CF3C8649-5324-0D55-7FE9-FDD3278B6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C5A7ED-F861-9AF1-0E4D-F37DC3C6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F418499-3400-797C-7164-0DD50A42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C8093B-AE88-9E2C-BC2B-ADF7C4E818B0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37D513-22A6-668E-99E1-4A24E428D09E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808330-B629-8BDE-5F50-4029524BC8D1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CF1D3-F69A-6F63-4F4E-3A8E77EAA2E4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pic>
        <p:nvPicPr>
          <p:cNvPr id="31" name="Picture 30" descr="A tall building with a blue sky&#10;&#10;AI-generated content may be incorrect.">
            <a:extLst>
              <a:ext uri="{FF2B5EF4-FFF2-40B4-BE49-F238E27FC236}">
                <a16:creationId xmlns:a16="http://schemas.microsoft.com/office/drawing/2014/main" id="{820487E2-C7CA-3824-4DE3-EE8590C14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909" y="925918"/>
            <a:ext cx="2887354" cy="433103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D207689-EE7F-DED4-1E33-06263F3C63C6}"/>
              </a:ext>
            </a:extLst>
          </p:cNvPr>
          <p:cNvGrpSpPr/>
          <p:nvPr/>
        </p:nvGrpSpPr>
        <p:grpSpPr>
          <a:xfrm>
            <a:off x="4584624" y="638902"/>
            <a:ext cx="1190869" cy="1171244"/>
            <a:chOff x="76176" y="4404127"/>
            <a:chExt cx="1190869" cy="1171244"/>
          </a:xfrm>
        </p:grpSpPr>
        <p:pic>
          <p:nvPicPr>
            <p:cNvPr id="33" name="Graphic 32" descr="Man with solid fill">
              <a:extLst>
                <a:ext uri="{FF2B5EF4-FFF2-40B4-BE49-F238E27FC236}">
                  <a16:creationId xmlns:a16="http://schemas.microsoft.com/office/drawing/2014/main" id="{54A80DCE-7370-29D3-34DD-B191923EE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76" y="4404127"/>
              <a:ext cx="1122753" cy="1122753"/>
            </a:xfrm>
            <a:prstGeom prst="rect">
              <a:avLst/>
            </a:prstGeom>
          </p:spPr>
        </p:pic>
        <p:pic>
          <p:nvPicPr>
            <p:cNvPr id="34" name="Graphic 33" descr="Briefcase with solid fill">
              <a:extLst>
                <a:ext uri="{FF2B5EF4-FFF2-40B4-BE49-F238E27FC236}">
                  <a16:creationId xmlns:a16="http://schemas.microsoft.com/office/drawing/2014/main" id="{06EE423B-5DC3-9BC9-AF77-347CEA5E7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8591" y="5056917"/>
              <a:ext cx="518454" cy="51845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907D32-9831-DE03-81F8-3F14FDAC7CA3}"/>
              </a:ext>
            </a:extLst>
          </p:cNvPr>
          <p:cNvGrpSpPr/>
          <p:nvPr/>
        </p:nvGrpSpPr>
        <p:grpSpPr>
          <a:xfrm>
            <a:off x="4620380" y="1806316"/>
            <a:ext cx="1190869" cy="1171244"/>
            <a:chOff x="1247421" y="4401747"/>
            <a:chExt cx="1190869" cy="1171244"/>
          </a:xfrm>
        </p:grpSpPr>
        <p:pic>
          <p:nvPicPr>
            <p:cNvPr id="36" name="Graphic 35" descr="Man with solid fill">
              <a:extLst>
                <a:ext uri="{FF2B5EF4-FFF2-40B4-BE49-F238E27FC236}">
                  <a16:creationId xmlns:a16="http://schemas.microsoft.com/office/drawing/2014/main" id="{036673C1-E867-15A3-A075-C931B7379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47421" y="4401747"/>
              <a:ext cx="1122753" cy="1122753"/>
            </a:xfrm>
            <a:prstGeom prst="rect">
              <a:avLst/>
            </a:prstGeom>
          </p:spPr>
        </p:pic>
        <p:pic>
          <p:nvPicPr>
            <p:cNvPr id="37" name="Graphic 36" descr="Briefcase with solid fill">
              <a:extLst>
                <a:ext uri="{FF2B5EF4-FFF2-40B4-BE49-F238E27FC236}">
                  <a16:creationId xmlns:a16="http://schemas.microsoft.com/office/drawing/2014/main" id="{6B441CB1-4775-60BB-2C1B-155F67F95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19836" y="5054537"/>
              <a:ext cx="518454" cy="51845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F930A3-3268-16EB-D068-9EAF6DE43651}"/>
              </a:ext>
            </a:extLst>
          </p:cNvPr>
          <p:cNvGrpSpPr/>
          <p:nvPr/>
        </p:nvGrpSpPr>
        <p:grpSpPr>
          <a:xfrm>
            <a:off x="4620380" y="3020674"/>
            <a:ext cx="1190869" cy="1171244"/>
            <a:chOff x="2370174" y="4404070"/>
            <a:chExt cx="1190869" cy="1171244"/>
          </a:xfrm>
        </p:grpSpPr>
        <p:pic>
          <p:nvPicPr>
            <p:cNvPr id="39" name="Graphic 38" descr="Man with solid fill">
              <a:extLst>
                <a:ext uri="{FF2B5EF4-FFF2-40B4-BE49-F238E27FC236}">
                  <a16:creationId xmlns:a16="http://schemas.microsoft.com/office/drawing/2014/main" id="{ECC0B1DF-97A7-43DC-4EB6-249E00229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370174" y="4404070"/>
              <a:ext cx="1122753" cy="1122753"/>
            </a:xfrm>
            <a:prstGeom prst="rect">
              <a:avLst/>
            </a:prstGeom>
          </p:spPr>
        </p:pic>
        <p:pic>
          <p:nvPicPr>
            <p:cNvPr id="40" name="Graphic 39" descr="Briefcase with solid fill">
              <a:extLst>
                <a:ext uri="{FF2B5EF4-FFF2-40B4-BE49-F238E27FC236}">
                  <a16:creationId xmlns:a16="http://schemas.microsoft.com/office/drawing/2014/main" id="{01A9C85E-F5E8-6402-D019-25CE580F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42589" y="5056860"/>
              <a:ext cx="518454" cy="51845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2C9FF59-35AA-2CB8-3F67-1FB1779DFDA4}"/>
              </a:ext>
            </a:extLst>
          </p:cNvPr>
          <p:cNvGrpSpPr/>
          <p:nvPr/>
        </p:nvGrpSpPr>
        <p:grpSpPr>
          <a:xfrm>
            <a:off x="4661604" y="4208934"/>
            <a:ext cx="1190869" cy="1171244"/>
            <a:chOff x="3395337" y="4404492"/>
            <a:chExt cx="1190869" cy="1171244"/>
          </a:xfrm>
        </p:grpSpPr>
        <p:pic>
          <p:nvPicPr>
            <p:cNvPr id="42" name="Graphic 41" descr="Man with solid fill">
              <a:extLst>
                <a:ext uri="{FF2B5EF4-FFF2-40B4-BE49-F238E27FC236}">
                  <a16:creationId xmlns:a16="http://schemas.microsoft.com/office/drawing/2014/main" id="{F710C37D-0133-86AC-8814-7C747AAF9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395337" y="4404492"/>
              <a:ext cx="1122753" cy="1122753"/>
            </a:xfrm>
            <a:prstGeom prst="rect">
              <a:avLst/>
            </a:prstGeom>
          </p:spPr>
        </p:pic>
        <p:pic>
          <p:nvPicPr>
            <p:cNvPr id="43" name="Graphic 42" descr="Briefcase with solid fill">
              <a:extLst>
                <a:ext uri="{FF2B5EF4-FFF2-40B4-BE49-F238E27FC236}">
                  <a16:creationId xmlns:a16="http://schemas.microsoft.com/office/drawing/2014/main" id="{7929AFB7-4DFE-590E-1127-59597881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067752" y="5057282"/>
              <a:ext cx="518454" cy="518454"/>
            </a:xfrm>
            <a:prstGeom prst="rect">
              <a:avLst/>
            </a:prstGeom>
          </p:spPr>
        </p:pic>
      </p:grp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0D2FFB68-9C64-36DA-1E18-67B1C7398E09}"/>
              </a:ext>
            </a:extLst>
          </p:cNvPr>
          <p:cNvSpPr/>
          <p:nvPr/>
        </p:nvSpPr>
        <p:spPr>
          <a:xfrm>
            <a:off x="6230496" y="3020674"/>
            <a:ext cx="2270793" cy="488345"/>
          </a:xfrm>
          <a:prstGeom prst="rightArrow">
            <a:avLst>
              <a:gd name="adj1" fmla="val 50000"/>
              <a:gd name="adj2" fmla="val 87255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A large airplane at the airport&#10;&#10;AI-generated content may be incorrect.">
            <a:extLst>
              <a:ext uri="{FF2B5EF4-FFF2-40B4-BE49-F238E27FC236}">
                <a16:creationId xmlns:a16="http://schemas.microsoft.com/office/drawing/2014/main" id="{0BD57736-E2D4-C9E2-E5EC-EBCD64D9CDF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6473" y="1810146"/>
            <a:ext cx="3843866" cy="25625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4217CBE-3FEF-2517-FB15-6DBA70E1664C}"/>
              </a:ext>
            </a:extLst>
          </p:cNvPr>
          <p:cNvSpPr txBox="1"/>
          <p:nvPr/>
        </p:nvSpPr>
        <p:spPr>
          <a:xfrm>
            <a:off x="9023909" y="464253"/>
            <a:ext cx="288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nivers Condensed" panose="020B0506020202050204" pitchFamily="34" charset="0"/>
              </a:rPr>
              <a:t>Lotte Hotel, Seoul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88BAB8-2490-9D41-D6CD-3EF0D8E26EF0}"/>
              </a:ext>
            </a:extLst>
          </p:cNvPr>
          <p:cNvSpPr txBox="1"/>
          <p:nvPr/>
        </p:nvSpPr>
        <p:spPr>
          <a:xfrm>
            <a:off x="6088828" y="2345340"/>
            <a:ext cx="2483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Univers Condensed" panose="020B0506020202050204" pitchFamily="34" charset="0"/>
              </a:rPr>
              <a:t>Goal: Reach Lotte Hotel for MICRO 2025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423EA9-E828-DB90-A51D-5760DD7AEC22}"/>
              </a:ext>
            </a:extLst>
          </p:cNvPr>
          <p:cNvSpPr txBox="1"/>
          <p:nvPr/>
        </p:nvSpPr>
        <p:spPr>
          <a:xfrm>
            <a:off x="1287142" y="1344651"/>
            <a:ext cx="25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nivers Condensed" panose="020B0506020202050204" pitchFamily="34" charset="0"/>
              </a:rPr>
              <a:t>Airport, Incheon</a:t>
            </a:r>
          </a:p>
        </p:txBody>
      </p:sp>
    </p:spTree>
    <p:extLst>
      <p:ext uri="{BB962C8B-B14F-4D97-AF65-F5344CB8AC3E}">
        <p14:creationId xmlns:p14="http://schemas.microsoft.com/office/powerpoint/2010/main" val="865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4657A-3AE8-1A8F-7525-84C6CFF18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E4CE90-B804-33E6-3B43-E96E1F23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42" b="51514"/>
          <a:stretch>
            <a:fillRect/>
          </a:stretch>
        </p:blipFill>
        <p:spPr>
          <a:xfrm>
            <a:off x="1717655" y="2696641"/>
            <a:ext cx="9230922" cy="2881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A554EF-EDE2-FBEE-AAFB-26598F82604F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9AD7E-E231-62C0-30AB-1DE1C26546C5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78F93C4-9C6D-B94F-DAB9-FDCFFC4B97D8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71A0E5E1-3268-0F19-D4C2-FF47C241A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A1108-409D-F963-AC6E-A1F0C56E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20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D09EFDE-60E4-01EF-2AF4-775371494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7A6380-94F3-A28A-613E-017D0185BDD1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5B9E2-72AF-A51F-7247-DC22A8350B1E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1EFB03-A38A-5A95-0DD6-C4CD48882FC4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51AA32-BB2C-DD73-C7C1-65406A502304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E8FAC-0802-AE16-7853-8F2B05248CE7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nivers Condensed" panose="020B0506020202050204" pitchFamily="34" charset="0"/>
              </a:rPr>
              <a:t>CrHCS</a:t>
            </a:r>
            <a:r>
              <a:rPr lang="en-US" sz="4000" b="1" dirty="0">
                <a:latin typeface="Univers Condensed" panose="020B0506020202050204" pitchFamily="34" charset="0"/>
              </a:rPr>
              <a:t> – Mechanism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D0D7D8-F953-6604-0878-67B78E0AC8AC}"/>
              </a:ext>
            </a:extLst>
          </p:cNvPr>
          <p:cNvSpPr txBox="1"/>
          <p:nvPr/>
        </p:nvSpPr>
        <p:spPr>
          <a:xfrm>
            <a:off x="457199" y="1146320"/>
            <a:ext cx="11516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Univers Condensed" panose="020B0506020202050204" pitchFamily="34" charset="0"/>
              </a:rPr>
              <a:t>The </a:t>
            </a:r>
            <a:r>
              <a:rPr lang="en-US" sz="2400" b="1" dirty="0">
                <a:latin typeface="Univers Condensed" panose="020B0506020202050204" pitchFamily="34" charset="0"/>
              </a:rPr>
              <a:t>key idea </a:t>
            </a:r>
            <a:r>
              <a:rPr lang="en-US" sz="2400" dirty="0">
                <a:latin typeface="Univers Condensed" panose="020B0506020202050204" pitchFamily="34" charset="0"/>
              </a:rPr>
              <a:t>of our proposed scheduling scheme, CrHCS, is to incorporate cross-HBM channel data migration by migrating the non-zero values from a data list of one channel to the other</a:t>
            </a:r>
          </a:p>
        </p:txBody>
      </p:sp>
      <p:pic>
        <p:nvPicPr>
          <p:cNvPr id="22" name="Picture 2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AB9AC8-4E31-3B30-7A20-77108DEAC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 t="1627" r="14550" b="91208"/>
          <a:stretch>
            <a:fillRect/>
          </a:stretch>
        </p:blipFill>
        <p:spPr>
          <a:xfrm>
            <a:off x="3468280" y="5583403"/>
            <a:ext cx="4893707" cy="4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61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F50D1-2E2B-595C-89FF-6F336988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85EE4F-1F39-C774-42BA-BDC6C16A1172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BF1C1-8BF7-7491-EC5F-FB0F7A193018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D3EE16E0-0E44-71BF-1B61-4266763292A4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73219628-A01E-12A7-E4BB-0C244FC4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D68E8-8F6C-A79D-9D7C-70E5763D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21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2839A51-73B9-C71B-2F5B-8ACEDF57D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0091CE-0DEC-79B7-C976-B67665865223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930ED-46C4-2F63-99CB-FD482A1657B8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076AE6-0B55-B9DB-8C67-9F711A9E5E01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ECA5A7-EE0D-1DC4-F453-94E3BB8422ED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C237B-869D-04E7-CE86-28D7A7504F1E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nivers Condensed" panose="020B0506020202050204" pitchFamily="34" charset="0"/>
              </a:rPr>
              <a:t>CrHCS</a:t>
            </a:r>
            <a:r>
              <a:rPr lang="en-US" sz="4000" b="1" dirty="0">
                <a:latin typeface="Univers Condensed" panose="020B0506020202050204" pitchFamily="34" charset="0"/>
              </a:rPr>
              <a:t> – Mechanism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AF3A7E-6B9B-4BD8-F071-49EBE25EAF45}"/>
              </a:ext>
            </a:extLst>
          </p:cNvPr>
          <p:cNvSpPr txBox="1"/>
          <p:nvPr/>
        </p:nvSpPr>
        <p:spPr>
          <a:xfrm>
            <a:off x="457199" y="1146320"/>
            <a:ext cx="11516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Univers Condensed" panose="020B0506020202050204" pitchFamily="34" charset="0"/>
              </a:rPr>
              <a:t>The </a:t>
            </a:r>
            <a:r>
              <a:rPr lang="en-US" sz="2400" b="1" dirty="0">
                <a:latin typeface="Univers Condensed" panose="020B0506020202050204" pitchFamily="34" charset="0"/>
              </a:rPr>
              <a:t>key idea </a:t>
            </a:r>
            <a:r>
              <a:rPr lang="en-US" sz="2400" dirty="0">
                <a:latin typeface="Univers Condensed" panose="020B0506020202050204" pitchFamily="34" charset="0"/>
              </a:rPr>
              <a:t>of our proposed scheduling scheme, CrHCS, is to incorporate cross-HBM channel data migration by migrating the non-zero values from a data list of one channel to the other</a:t>
            </a:r>
          </a:p>
        </p:txBody>
      </p:sp>
      <p:pic>
        <p:nvPicPr>
          <p:cNvPr id="22" name="Picture 2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715E2E-2C97-F6BB-BCD5-66EA6C8DE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 t="1627" r="14550" b="91208"/>
          <a:stretch>
            <a:fillRect/>
          </a:stretch>
        </p:blipFill>
        <p:spPr>
          <a:xfrm>
            <a:off x="3468280" y="5583403"/>
            <a:ext cx="4893707" cy="416375"/>
          </a:xfrm>
          <a:prstGeom prst="rect">
            <a:avLst/>
          </a:prstGeom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63420F-1680-050A-CB37-CCBD6537E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78"/>
          <a:stretch>
            <a:fillRect/>
          </a:stretch>
        </p:blipFill>
        <p:spPr>
          <a:xfrm>
            <a:off x="1613253" y="2573439"/>
            <a:ext cx="9549429" cy="299498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625D4F-F2FA-E431-7D5F-EB78F66DC1FB}"/>
              </a:ext>
            </a:extLst>
          </p:cNvPr>
          <p:cNvCxnSpPr>
            <a:cxnSpLocks/>
          </p:cNvCxnSpPr>
          <p:nvPr/>
        </p:nvCxnSpPr>
        <p:spPr>
          <a:xfrm flipV="1">
            <a:off x="8063962" y="2578287"/>
            <a:ext cx="0" cy="45383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7886D5-139B-5831-3EF7-5352C8F92E3B}"/>
              </a:ext>
            </a:extLst>
          </p:cNvPr>
          <p:cNvSpPr txBox="1"/>
          <p:nvPr/>
        </p:nvSpPr>
        <p:spPr>
          <a:xfrm>
            <a:off x="8361987" y="2346649"/>
            <a:ext cx="171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>
                <a:latin typeface="Consolas" panose="020B0609020204030204" pitchFamily="49" charset="0"/>
              </a:rPr>
              <a:t>pvt,PE_src) </a:t>
            </a:r>
            <a:endParaRPr lang="en-US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37DD24A-8794-4EB0-9C9D-2D2E4817165D}"/>
              </a:ext>
            </a:extLst>
          </p:cNvPr>
          <p:cNvCxnSpPr>
            <a:cxnSpLocks/>
          </p:cNvCxnSpPr>
          <p:nvPr/>
        </p:nvCxnSpPr>
        <p:spPr>
          <a:xfrm>
            <a:off x="8049676" y="2582696"/>
            <a:ext cx="383371" cy="25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04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9EDE4-FED4-5457-D518-E095CB5F6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4D25FF-890D-8429-818F-76FB39D6299E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F234C-9A12-0C54-32CA-02E91BE17BCB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78FD9132-BDD6-4CF9-B060-149FBDB3C900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F9042DB5-2958-914A-A8F5-BAC5FB74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59A2A0-2A81-AA6B-2612-00549F2A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22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1C99C0B-5DE9-95A5-91E2-F08A75126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D654BA-2681-B391-F75E-89A85149B6E7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5674C-F686-8FEB-2E00-487044AD9DD5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27D373-3DB7-D481-44B5-A280106EEA1F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DC992C-E8FA-FCCD-87E5-B37218744920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50D81D-8926-D38A-A3DB-2C2F82D7FFAA}"/>
              </a:ext>
            </a:extLst>
          </p:cNvPr>
          <p:cNvSpPr txBox="1"/>
          <p:nvPr/>
        </p:nvSpPr>
        <p:spPr>
          <a:xfrm>
            <a:off x="457200" y="272111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nivers Condensed" panose="020B0506020202050204" pitchFamily="34" charset="0"/>
              </a:rPr>
              <a:t>Chasoň</a:t>
            </a:r>
            <a:r>
              <a:rPr lang="en-US" sz="4000" b="1" dirty="0">
                <a:latin typeface="Univers Condensed" panose="020B0506020202050204" pitchFamily="34" charset="0"/>
              </a:rPr>
              <a:t> – Architectural Support</a:t>
            </a:r>
          </a:p>
        </p:txBody>
      </p:sp>
    </p:spTree>
    <p:extLst>
      <p:ext uri="{BB962C8B-B14F-4D97-AF65-F5344CB8AC3E}">
        <p14:creationId xmlns:p14="http://schemas.microsoft.com/office/powerpoint/2010/main" val="1269258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9C8B1-D4FE-4D3F-116B-EFF99E76D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45D94C-F020-5789-0CF7-6710356AACFF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3D23A-A7B9-D73A-41D1-866D7DC97614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9F92A9A2-46AB-8476-C28E-6EB53B2F8D4A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F8DBB3A5-E066-8C36-DDBF-7236AFF37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D598AC-CB91-585B-F0D3-D3059696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23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BCC295E-4F03-775D-A5FD-7D10F5717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58873E-7BEF-F2AE-F321-4AD7C9796816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6B13B-078D-4F73-DAC6-93E2472D04C3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8A8C6-2B72-80A3-0BF5-44C5EA9D389B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32C5D-3967-E832-F7E0-A5BCA22E756C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C296B-AD15-77F0-498A-CA437AC03A34}"/>
              </a:ext>
            </a:extLst>
          </p:cNvPr>
          <p:cNvSpPr txBox="1"/>
          <p:nvPr/>
        </p:nvSpPr>
        <p:spPr>
          <a:xfrm>
            <a:off x="413331" y="234044"/>
            <a:ext cx="4682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High-Level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C226DF-6685-D4F2-84DB-B590C612D727}"/>
                  </a:ext>
                </a:extLst>
              </p:cNvPr>
              <p:cNvSpPr txBox="1"/>
              <p:nvPr/>
            </p:nvSpPr>
            <p:spPr>
              <a:xfrm>
                <a:off x="457200" y="1185376"/>
                <a:ext cx="6542314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16 input channels for matrix A with a corresponding processing element group (PEG)</a:t>
                </a:r>
              </a:p>
              <a:p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1 input channel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b="1" dirty="0">
                    <a:latin typeface="Univers Condensed" panose="020B0506020202050204" pitchFamily="34" charset="0"/>
                  </a:rPr>
                  <a:t> </a:t>
                </a:r>
                <a:r>
                  <a:rPr lang="en-US" sz="2400" dirty="0">
                    <a:latin typeface="Univers Condensed" panose="020B0506020202050204" pitchFamily="34" charset="0"/>
                  </a:rPr>
                  <a:t>and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r>
                  <a:rPr lang="en-US" sz="2400" b="1" dirty="0">
                    <a:latin typeface="Univers Condensed" panose="020B0506020202050204" pitchFamily="34" charset="0"/>
                  </a:rPr>
                  <a:t> </a:t>
                </a:r>
                <a:r>
                  <a:rPr lang="en-US" sz="2400" dirty="0">
                    <a:latin typeface="Univers Condensed" panose="020B0506020202050204" pitchFamily="34" charset="0"/>
                  </a:rPr>
                  <a:t>vector each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1 output channel for</a:t>
                </a:r>
                <a:r>
                  <a:rPr lang="en-US" sz="2400" b="1" dirty="0">
                    <a:latin typeface="Univers Condensed" panose="020B050602020205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r>
                  <a:rPr lang="en-US" sz="2400" b="1" dirty="0">
                    <a:latin typeface="Univers Condensed" panose="020B0506020202050204" pitchFamily="34" charset="0"/>
                  </a:rPr>
                  <a:t> </a:t>
                </a:r>
                <a:r>
                  <a:rPr lang="en-US" sz="2400" dirty="0">
                    <a:latin typeface="Univers Condensed" panose="020B0506020202050204" pitchFamily="34" charset="0"/>
                  </a:rPr>
                  <a:t>vector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Read and Write </a:t>
                </a:r>
                <a:r>
                  <a:rPr lang="en-US" sz="2400" dirty="0" err="1">
                    <a:latin typeface="Univers Condensed" panose="020B0506020202050204" pitchFamily="34" charset="0"/>
                  </a:rPr>
                  <a:t>bitwidth</a:t>
                </a:r>
                <a:r>
                  <a:rPr lang="en-US" sz="2400" dirty="0">
                    <a:latin typeface="Univers Condensed" panose="020B0506020202050204" pitchFamily="34" charset="0"/>
                  </a:rPr>
                  <a:t> = 512 bits (8 64-bit values)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Communication between the modules are enabled using FIFOs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C226DF-6685-D4F2-84DB-B590C612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85376"/>
                <a:ext cx="6542314" cy="4524315"/>
              </a:xfrm>
              <a:prstGeom prst="rect">
                <a:avLst/>
              </a:prstGeom>
              <a:blipFill>
                <a:blip r:embed="rId5"/>
                <a:stretch>
                  <a:fillRect l="-1212" t="-942" b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63964EA-842A-A7E9-0A87-ECC21791E35E}"/>
              </a:ext>
            </a:extLst>
          </p:cNvPr>
          <p:cNvGrpSpPr/>
          <p:nvPr/>
        </p:nvGrpSpPr>
        <p:grpSpPr>
          <a:xfrm>
            <a:off x="6455229" y="1283354"/>
            <a:ext cx="5736771" cy="3870179"/>
            <a:chOff x="6455229" y="1283354"/>
            <a:chExt cx="5736771" cy="3870179"/>
          </a:xfrm>
        </p:grpSpPr>
        <p:pic>
          <p:nvPicPr>
            <p:cNvPr id="20" name="Picture 19" descr="A diagram of a computer&#10;&#10;AI-generated content may be incorrect.">
              <a:extLst>
                <a:ext uri="{FF2B5EF4-FFF2-40B4-BE49-F238E27FC236}">
                  <a16:creationId xmlns:a16="http://schemas.microsoft.com/office/drawing/2014/main" id="{4283FC9E-E1E0-8B38-ED8A-BCF91DA85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5229" y="1283354"/>
              <a:ext cx="5736771" cy="387017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563857-C5E7-3C3F-DE3E-7B5EB7B1E620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7917904" y="3740256"/>
              <a:ext cx="94373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>
                  <a:latin typeface="Univers Condensed" panose="020B0506020202050204" pitchFamily="34" charset="0"/>
                  <a:cs typeface="Times New Roman" panose="02020603050405020304" pitchFamily="18" charset="0"/>
                </a:rPr>
                <a:t>. . .</a:t>
              </a:r>
              <a:endParaRPr lang="en-US" sz="3400">
                <a:latin typeface="Univers Condensed" panose="020B050602020205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7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AABCF-9409-19E6-A8D0-68BCF6E82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67E514-E02D-F20D-2B13-DCE5B45C2834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39FE62-45EB-4ABA-4D13-44BB927A54B6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769505B-6331-BBC2-84FD-8195A472230A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63EB94DF-1B73-3620-96AA-F30108DD4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CDB91-C07C-9DEA-D6E4-39D17766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24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72E30EB-4509-C314-6437-1A9E18DD2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0F64CC-5C58-EBBD-9C56-5242B9FF5120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7284B-8F4A-4914-9EC8-FEB3B1FC1D0D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05B067-EAE6-8DD6-3FBB-4633F0225BDC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2136B-24B2-FC91-B40B-B0E7540B3C7C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6B52E-B598-9652-2E07-BEABD7E34773}"/>
              </a:ext>
            </a:extLst>
          </p:cNvPr>
          <p:cNvSpPr txBox="1"/>
          <p:nvPr/>
        </p:nvSpPr>
        <p:spPr>
          <a:xfrm>
            <a:off x="413331" y="234044"/>
            <a:ext cx="479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Architecture of a PEG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9B3222-2A55-2232-E758-0528A7F1670F}"/>
                  </a:ext>
                </a:extLst>
              </p:cNvPr>
              <p:cNvSpPr txBox="1"/>
              <p:nvPr/>
            </p:nvSpPr>
            <p:spPr>
              <a:xfrm>
                <a:off x="413331" y="1504202"/>
                <a:ext cx="6077409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32-bit non-zero value and 32-bit meta-data </a:t>
                </a:r>
                <a:r>
                  <a:rPr lang="en-US" sz="2400" dirty="0">
                    <a:latin typeface="Univers Condensed" panose="020B0506020202050204" pitchFamily="34" charset="0"/>
                    <a:sym typeface="Wingdings" pitchFamily="2" charset="2"/>
                  </a:rPr>
                  <a:t> 64 bits required per non-zero value</a:t>
                </a: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8 64-bit values transferred per data transfer from HBM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Eight PEs and a Reduction Unit makes a PEG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Four dual port BRAMs to store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sz="2400" dirty="0">
                  <a:latin typeface="Univers Condensed" panose="020B050602020205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9B3222-2A55-2232-E758-0528A7F16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31" y="1504202"/>
                <a:ext cx="6077409" cy="3416320"/>
              </a:xfrm>
              <a:prstGeom prst="rect">
                <a:avLst/>
              </a:prstGeom>
              <a:blipFill>
                <a:blip r:embed="rId5"/>
                <a:stretch>
                  <a:fillRect l="-1458" t="-1481" r="-833" b="-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8C46B791-F2CB-12B2-8D97-922D8BA672BB}"/>
              </a:ext>
            </a:extLst>
          </p:cNvPr>
          <p:cNvSpPr/>
          <p:nvPr/>
        </p:nvSpPr>
        <p:spPr>
          <a:xfrm rot="16200000">
            <a:off x="7158955" y="1141539"/>
            <a:ext cx="315370" cy="650403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0846B7-1DF7-B44C-5DE2-BC605CEFFCA7}"/>
                  </a:ext>
                </a:extLst>
              </p:cNvPr>
              <p:cNvSpPr txBox="1"/>
              <p:nvPr/>
            </p:nvSpPr>
            <p:spPr>
              <a:xfrm>
                <a:off x="7601938" y="1223337"/>
                <a:ext cx="44933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Univers Condensed Light" panose="020B0306020202040204" pitchFamily="34" charset="0"/>
                  </a:rPr>
                  <a:t>- Dense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b="1" dirty="0">
                    <a:latin typeface="Univers Condensed Light" panose="020B0306020202040204" pitchFamily="34" charset="0"/>
                  </a:rPr>
                  <a:t> of length = W = 8192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0846B7-1DF7-B44C-5DE2-BC605CEFF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938" y="1223337"/>
                <a:ext cx="4493308" cy="461665"/>
              </a:xfrm>
              <a:prstGeom prst="rect">
                <a:avLst/>
              </a:prstGeom>
              <a:blipFill>
                <a:blip r:embed="rId6"/>
                <a:stretch>
                  <a:fillRect l="-2035" t="-9333" r="-135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F62F9E9-43C1-E8D6-32E6-9172418D48BB}"/>
              </a:ext>
            </a:extLst>
          </p:cNvPr>
          <p:cNvSpPr txBox="1"/>
          <p:nvPr/>
        </p:nvSpPr>
        <p:spPr>
          <a:xfrm>
            <a:off x="6757223" y="1264378"/>
            <a:ext cx="111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Univers Condensed Light" panose="020B0306020202040204" pitchFamily="34" charset="0"/>
              </a:rPr>
              <a:t>BRAM</a:t>
            </a:r>
            <a:endParaRPr lang="en-US" b="1" dirty="0">
              <a:latin typeface="Univers Condensed Light" panose="020B0306020202040204" pitchFamily="34" charset="0"/>
            </a:endParaRPr>
          </a:p>
        </p:txBody>
      </p:sp>
      <p:pic>
        <p:nvPicPr>
          <p:cNvPr id="24" name="Picture 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3C2259D-DB76-19A7-5DE2-292D11BCB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93" y="1734716"/>
            <a:ext cx="5278125" cy="36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33F9-1BD9-E8D7-49ED-2C2C62CDB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B6084C-C319-F033-BB34-11D7F163F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18" y="1834754"/>
            <a:ext cx="9198860" cy="41372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6B6632-4F28-A3AF-8FC3-41A42EABF591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15D42-1897-74E5-CA3E-AF338F5A44BA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7F18C307-1775-8A93-963C-B16EEFD74649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9CBD0AA0-D91D-25C3-E1EF-C3C1FA41F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B329A-ACB3-1B12-E19D-9D598AC8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25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A8C2EA80-BBF4-45C7-9E0A-5DE7C98B2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ABAD85-810B-5D1B-CCEA-5B7DC0ECAFB5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B9D1F-5AF9-2F63-A106-82552B1424AC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EA6DAD-F46E-EF43-F036-C68672869243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B4BC63-FE85-C6A8-D5E8-76012DFB1997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05A681-4A35-47E0-9A5C-63AB52919EB5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Architecture of a 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BA36AA-2BD0-7B79-C079-03D12360895B}"/>
              </a:ext>
            </a:extLst>
          </p:cNvPr>
          <p:cNvSpPr txBox="1"/>
          <p:nvPr/>
        </p:nvSpPr>
        <p:spPr>
          <a:xfrm>
            <a:off x="457200" y="1016124"/>
            <a:ext cx="119056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The partial sums of private and shared channel values are placed in different URAMs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Univers Condensed" panose="020B05060202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This is enabled using the </a:t>
            </a:r>
            <a:r>
              <a:rPr lang="en-US" sz="2400" dirty="0">
                <a:latin typeface="Consolas" panose="020B0609020204030204" pitchFamily="49" charset="0"/>
              </a:rPr>
              <a:t>pvt</a:t>
            </a:r>
            <a:r>
              <a:rPr lang="en-US" sz="2400" dirty="0">
                <a:latin typeface="Univers Condensed" panose="020B0506020202050204" pitchFamily="34" charset="0"/>
              </a:rPr>
              <a:t> and </a:t>
            </a:r>
            <a:r>
              <a:rPr lang="en-US" sz="2400" dirty="0" err="1">
                <a:latin typeface="Consolas" panose="020B0609020204030204" pitchFamily="49" charset="0"/>
              </a:rPr>
              <a:t>PE_src</a:t>
            </a:r>
            <a:r>
              <a:rPr lang="en-US" sz="2400" dirty="0">
                <a:latin typeface="Univers Condensed" panose="020B0506020202050204" pitchFamily="34" charset="0"/>
              </a:rPr>
              <a:t> flags in router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Univers Condensed" panose="020B050602020205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0B1952-F159-B06E-4AF6-7BA3FB863B16}"/>
              </a:ext>
            </a:extLst>
          </p:cNvPr>
          <p:cNvGrpSpPr/>
          <p:nvPr/>
        </p:nvGrpSpPr>
        <p:grpSpPr>
          <a:xfrm>
            <a:off x="2653868" y="4806990"/>
            <a:ext cx="3819409" cy="1200329"/>
            <a:chOff x="2653868" y="4806990"/>
            <a:chExt cx="3819409" cy="120032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C795E03-28A0-E562-F6B8-72E04E4D40B6}"/>
                </a:ext>
              </a:extLst>
            </p:cNvPr>
            <p:cNvSpPr/>
            <p:nvPr/>
          </p:nvSpPr>
          <p:spPr>
            <a:xfrm>
              <a:off x="2653868" y="4842355"/>
              <a:ext cx="2565915" cy="112960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3A8D486-9ABF-5139-0168-E28847968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5413" y="5422900"/>
              <a:ext cx="123786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A760D5-539C-4ADB-C689-A85187D63232}"/>
                </a:ext>
              </a:extLst>
            </p:cNvPr>
            <p:cNvSpPr txBox="1"/>
            <p:nvPr/>
          </p:nvSpPr>
          <p:spPr>
            <a:xfrm>
              <a:off x="2694274" y="4806990"/>
              <a:ext cx="25659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Univers Condensed" panose="020B0506020202050204" pitchFamily="34" charset="0"/>
                </a:rPr>
                <a:t>These partial sums are reduced using the </a:t>
              </a:r>
              <a:r>
                <a:rPr lang="en-US" sz="2400" b="1" dirty="0">
                  <a:latin typeface="Univers Condensed" panose="020B0506020202050204" pitchFamily="34" charset="0"/>
                </a:rPr>
                <a:t>Reduction Unit</a:t>
              </a:r>
              <a:endParaRPr lang="en-US" sz="2400" dirty="0">
                <a:latin typeface="Univers Condensed" panose="020B05060202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8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0D17C-0E12-2734-5C53-0EF2F8C48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D92BF7-55D4-6675-F784-09F2504A16F9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936F34-264B-2515-6216-66440F8F93D9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7EB270C0-FF71-B846-9ACB-7A3E0D1057C9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A2E21057-CEA8-0A46-DEE8-E8EF7ABC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892E5-FF67-2B0C-F1C6-F91B5F541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26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80DF6BA-F13A-7E2D-B25B-C0476205A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AE54B3-5EBC-4AAC-C565-56F424F9A7CC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91A09-083D-C54E-3212-40A8F62B7A52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B376AD-DE77-C77F-84AF-7C19E24A4DD5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CE1BA0-7FF1-B42B-DE13-F4F68EC595FC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CA3D9B-E3C8-3C5F-0A27-A4FA1EB9CECE}"/>
              </a:ext>
            </a:extLst>
          </p:cNvPr>
          <p:cNvSpPr txBox="1"/>
          <p:nvPr/>
        </p:nvSpPr>
        <p:spPr>
          <a:xfrm>
            <a:off x="457200" y="272111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nivers Condensed" panose="020B0506020202050204" pitchFamily="34" charset="0"/>
              </a:rPr>
              <a:t>Experimental Setup</a:t>
            </a:r>
            <a:endParaRPr lang="en-US" sz="4000" b="1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93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17689-F433-1DD0-102E-6C8F29EA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87A21E-153A-1150-3055-40FF73901255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85604-44F8-1A0F-480C-A322D9C2A3B5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029D3628-4279-CEAE-E5FB-93B31C36931B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E4C14195-576B-38E4-C748-B99964C9E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EF7D6B-D4E6-F99D-C108-43771D1C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27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D6893FA-7283-CA71-A734-2813D0C8E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E9EFD2-3A2A-C7BA-0077-29F451F87DA0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053C3-B4F7-9F8A-DAF9-40CA585E5DD7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57FC8F-00CC-6E7B-C321-FD0AA83C1CAA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ADD13A-C2BA-D2A3-4C2F-97CC4B26DA61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515B6-0CE3-D92F-EF4A-4C807C65BCF0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Hardware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7BBDCB-AE94-00D2-9E96-BD7B943B80A9}"/>
                  </a:ext>
                </a:extLst>
              </p:cNvPr>
              <p:cNvSpPr txBox="1"/>
              <p:nvPr/>
            </p:nvSpPr>
            <p:spPr>
              <a:xfrm>
                <a:off x="425221" y="1038066"/>
                <a:ext cx="6026157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Chaso</a:t>
                </a: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ň is implemented using High-Level Synthesis (HLS) and TAPA framework on AMD Alveo U55C.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</a:rPr>
                  <a:t>Chaso</a:t>
                </a: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ň achieves a peak frequency of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Hiragino Kaku Gothic Std W8" panose="020B0800000000000000" pitchFamily="34" charset="-128"/>
                        <a:cs typeface="Consolas" panose="020B0609020204030204" pitchFamily="49" charset="0"/>
                      </a:rPr>
                      <m:t>𝟑𝟎𝟏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  <a:ea typeface="Hiragino Kaku Gothic Std W8" panose="020B0800000000000000" pitchFamily="34" charset="-128"/>
                        <a:cs typeface="Consolas" panose="020B0609020204030204" pitchFamily="49" charset="0"/>
                      </a:rPr>
                      <m:t>𝑴𝑯𝒛</m:t>
                    </m:r>
                  </m:oMath>
                </a14:m>
                <a:r>
                  <a:rPr lang="en-US" sz="2400" b="1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 </a:t>
                </a: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and consumes approximately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Hiragino Kaku Gothic Std W8" panose="020B0800000000000000" pitchFamily="34" charset="-128"/>
                        <a:cs typeface="Consolas" panose="020B0609020204030204" pitchFamily="49" charset="0"/>
                      </a:rPr>
                      <m:t>𝟒𝟖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  <a:ea typeface="Hiragino Kaku Gothic Std W8" panose="020B0800000000000000" pitchFamily="34" charset="-128"/>
                        <a:cs typeface="Consolas" panose="020B0609020204030204" pitchFamily="49" charset="0"/>
                      </a:rPr>
                      <m:t>𝑾</m:t>
                    </m:r>
                  </m:oMath>
                </a14:m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 power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b="1" i="1" dirty="0">
                  <a:latin typeface="Cambria Math" panose="02040503050406030204" pitchFamily="18" charset="0"/>
                  <a:ea typeface="Hiragino Kaku Gothic Std W8" panose="020B0800000000000000" pitchFamily="34" charset="-128"/>
                  <a:cs typeface="Consolas" panose="020B0609020204030204" pitchFamily="49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Chasoň logic is only taking 8% (2.76𝑊 ) of the total power. The on-chip memory power consumption is 3% (1.24𝑊 ) and 4% (1.51𝑊 ) for BRAM and URAM, respectively.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7BBDCB-AE94-00D2-9E96-BD7B943B8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21" y="1038066"/>
                <a:ext cx="6026157" cy="4524315"/>
              </a:xfrm>
              <a:prstGeom prst="rect">
                <a:avLst/>
              </a:prstGeom>
              <a:blipFill>
                <a:blip r:embed="rId5"/>
                <a:stretch>
                  <a:fillRect l="-1417" t="-943" r="-810" b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D5C0378D-2588-463B-E2B2-66787679C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751" y="1189247"/>
            <a:ext cx="5701249" cy="42609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F64C56-ABDB-5B30-2EE3-7A36ACBFF84F}"/>
              </a:ext>
            </a:extLst>
          </p:cNvPr>
          <p:cNvSpPr txBox="1"/>
          <p:nvPr/>
        </p:nvSpPr>
        <p:spPr>
          <a:xfrm>
            <a:off x="7411569" y="861950"/>
            <a:ext cx="4041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effectLst/>
                <a:latin typeface="Univers Condensed" panose="020B0506020202050204" pitchFamily="34" charset="0"/>
              </a:rPr>
              <a:t>Layout of Chaso</a:t>
            </a:r>
            <a:r>
              <a:rPr lang="en-US" sz="1800" b="1" dirty="0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rPr>
              <a:t>ň</a:t>
            </a:r>
            <a:r>
              <a:rPr lang="en-US" sz="1800" b="1" dirty="0">
                <a:effectLst/>
                <a:latin typeface="Univers Condensed" panose="020B0506020202050204" pitchFamily="34" charset="0"/>
              </a:rPr>
              <a:t> on AMD Alveo U55C</a:t>
            </a:r>
            <a:endParaRPr lang="en-US" b="1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2935-933B-7BB9-30B7-B7D33C892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D4EAAA-E2E4-062C-8335-602DE5759D20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D9E7A-D3EF-7096-B1E4-EA64069056E7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8EA702D-6950-DE22-4308-4DA4EEA95251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47574536-2A4A-C944-C118-044A741C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9BC58-29F4-1004-B05C-90F64531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28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9F997E7-71AA-B906-1FD5-90884D4DC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D78849-0C64-037C-8A70-9275A0C8FFD2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29BD0A-AC09-66C5-9821-1355A92F8118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A91C6-4706-F8F9-E1CB-0E640D78B4DA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AC89F-F751-43F3-70B2-F7134E715B08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B765F-59D7-DFF0-4E7C-C9AD28818957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Baselines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ED8452-1413-818E-F524-1A8B58356150}"/>
              </a:ext>
            </a:extLst>
          </p:cNvPr>
          <p:cNvGrpSpPr/>
          <p:nvPr/>
        </p:nvGrpSpPr>
        <p:grpSpPr>
          <a:xfrm>
            <a:off x="428625" y="964189"/>
            <a:ext cx="11551691" cy="1708161"/>
            <a:chOff x="457200" y="806696"/>
            <a:chExt cx="11551691" cy="170816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F32D7E-60FA-D5D1-6430-CF0296663383}"/>
                </a:ext>
              </a:extLst>
            </p:cNvPr>
            <p:cNvSpPr txBox="1"/>
            <p:nvPr/>
          </p:nvSpPr>
          <p:spPr>
            <a:xfrm>
              <a:off x="457200" y="806696"/>
              <a:ext cx="115516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b="1" dirty="0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rPr>
                <a:t>CPU Baseline</a:t>
              </a:r>
              <a:endPara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483A88-8B43-AB42-79AA-7E5EA0F5AA2E}"/>
                </a:ext>
              </a:extLst>
            </p:cNvPr>
            <p:cNvSpPr txBox="1"/>
            <p:nvPr/>
          </p:nvSpPr>
          <p:spPr>
            <a:xfrm>
              <a:off x="899488" y="1314528"/>
              <a:ext cx="106671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Intel Core i9-11980HK</a:t>
              </a:r>
            </a:p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Base frequency of 3.3GHz and 24MB Intel Smart Cache</a:t>
              </a:r>
            </a:p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Intel </a:t>
              </a:r>
              <a:r>
                <a:rPr lang="en-US" sz="2400" dirty="0" err="1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oneAPI</a:t>
              </a: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 Math Kernel Library (MKL) v2024.2.2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D40990-BDDE-5093-9CE8-36F63D2D512D}"/>
              </a:ext>
            </a:extLst>
          </p:cNvPr>
          <p:cNvGrpSpPr/>
          <p:nvPr/>
        </p:nvGrpSpPr>
        <p:grpSpPr>
          <a:xfrm>
            <a:off x="428625" y="2675427"/>
            <a:ext cx="11551691" cy="1708161"/>
            <a:chOff x="457200" y="2517934"/>
            <a:chExt cx="11551691" cy="170816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7F3A70-4EFF-D54C-C289-6CABF66FB850}"/>
                </a:ext>
              </a:extLst>
            </p:cNvPr>
            <p:cNvSpPr txBox="1"/>
            <p:nvPr/>
          </p:nvSpPr>
          <p:spPr>
            <a:xfrm>
              <a:off x="457200" y="2517934"/>
              <a:ext cx="115516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b="1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rPr>
                <a:t>GPU Baseline</a:t>
              </a:r>
              <a:endParaRPr lang="en-US" sz="2400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309706-8114-2EE4-F043-29784C93D355}"/>
                </a:ext>
              </a:extLst>
            </p:cNvPr>
            <p:cNvSpPr txBox="1"/>
            <p:nvPr/>
          </p:nvSpPr>
          <p:spPr>
            <a:xfrm>
              <a:off x="899488" y="3025766"/>
              <a:ext cx="106671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Nvidia RTX 4090 and Nvidia RTX 6000 Ada</a:t>
              </a:r>
            </a:p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24GB and 48GB of 384-bit GDDR6 memory</a:t>
              </a:r>
            </a:p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 err="1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cuSPARSE</a:t>
              </a: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 Library on CUDA v10.1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BB629A-3558-1F8C-1BF3-A387D3D9652E}"/>
              </a:ext>
            </a:extLst>
          </p:cNvPr>
          <p:cNvGrpSpPr/>
          <p:nvPr/>
        </p:nvGrpSpPr>
        <p:grpSpPr>
          <a:xfrm>
            <a:off x="428625" y="4383588"/>
            <a:ext cx="11551691" cy="1708161"/>
            <a:chOff x="457200" y="4226095"/>
            <a:chExt cx="11551691" cy="17081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69772F-AAD5-127C-197C-A00300A9296D}"/>
                </a:ext>
              </a:extLst>
            </p:cNvPr>
            <p:cNvSpPr txBox="1"/>
            <p:nvPr/>
          </p:nvSpPr>
          <p:spPr>
            <a:xfrm>
              <a:off x="457200" y="4226095"/>
              <a:ext cx="115516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b="1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rPr>
                <a:t>FPGA Baseline</a:t>
              </a:r>
              <a:endParaRPr lang="en-US" sz="2400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3FF8EB-ACC1-B304-6A3F-9BBB73513D52}"/>
                </a:ext>
              </a:extLst>
            </p:cNvPr>
            <p:cNvSpPr txBox="1"/>
            <p:nvPr/>
          </p:nvSpPr>
          <p:spPr>
            <a:xfrm>
              <a:off x="899488" y="4733927"/>
              <a:ext cx="106671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SOTA SpMV Accelerator: Serpens (uses PE-aware Non-zero Scheduling)</a:t>
              </a:r>
            </a:p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Bitstream generated for Alveo AMD U55C</a:t>
              </a:r>
            </a:p>
            <a:p>
              <a:pPr marL="342900" lvl="2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Same level of parallelism as </a:t>
              </a:r>
              <a:r>
                <a:rPr lang="en-US" sz="2400" dirty="0">
                  <a:latin typeface="Univers Condensed" panose="020B0506020202050204" pitchFamily="34" charset="0"/>
                </a:rPr>
                <a:t>Chaso</a:t>
              </a: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rPr>
                <a:t>ň</a:t>
              </a:r>
              <a:r>
                <a: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 to ensure fair comparison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98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EAC2-7EB3-2C1F-4EC3-B6CF9C10C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FC711A-598E-5461-B18E-66F8B5D25BAA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34BCE-3818-A308-1C42-738800B29484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09872854-8142-BD19-51FD-79708512E3FE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311C7799-76AB-0021-0CE2-83A2C978B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01ED0-47F5-365A-B000-63B43F77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29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CB7FBF2-CD65-4619-77C2-FADFBC1F2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CCD055-5709-0918-4143-8F6E2E412E96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7E15FC-F1C5-4682-4B9F-0C6DEE9A7510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66091-B584-DB55-D470-8547BD22DCC9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1865C-4429-442F-4082-15662A4C737B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D479C-F273-ECAA-3366-4843ECD170DF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Dataset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CE3DDA-36C3-0999-200A-56F7BC829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99" y="2711730"/>
            <a:ext cx="5695720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A42A71-4A2B-5A54-FA16-9F65D760D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406" y="2724794"/>
            <a:ext cx="5696712" cy="3193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C7E8C9-75A2-B437-DCC1-17CD99ACB24A}"/>
                  </a:ext>
                </a:extLst>
              </p:cNvPr>
              <p:cNvSpPr txBox="1"/>
              <p:nvPr/>
            </p:nvSpPr>
            <p:spPr>
              <a:xfrm>
                <a:off x="457201" y="931014"/>
                <a:ext cx="1150491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800 matrices from </a:t>
                </a:r>
                <a:r>
                  <a:rPr lang="en-US" sz="2400" dirty="0" err="1">
                    <a:latin typeface="Univers Condensed" panose="020B0506020202050204" pitchFamily="34" charset="0"/>
                  </a:rPr>
                  <a:t>SuiteSparse</a:t>
                </a:r>
                <a:r>
                  <a:rPr lang="en-US" sz="2400" dirty="0">
                    <a:latin typeface="Univers Condensed" panose="020B0506020202050204" pitchFamily="34" charset="0"/>
                  </a:rPr>
                  <a:t> Matrix Collection (density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latin typeface="Univers Condensed" panose="020B0506020202050204" pitchFamily="34" charset="0"/>
                  </a:rPr>
                  <a:t>)</a:t>
                </a:r>
              </a:p>
              <a:p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For an in-depth analysis, we evaluate Chasoň against Serpens on 20 matrices from </a:t>
                </a:r>
                <a:r>
                  <a:rPr lang="en-US" sz="2400" dirty="0" err="1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SuiteSparse</a:t>
                </a: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 and </a:t>
                </a:r>
                <a:r>
                  <a:rPr lang="en-US" sz="2400" dirty="0" err="1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SNAPcollection</a:t>
                </a: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C7E8C9-75A2-B437-DCC1-17CD99ACB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931014"/>
                <a:ext cx="11504918" cy="1569660"/>
              </a:xfrm>
              <a:prstGeom prst="rect">
                <a:avLst/>
              </a:prstGeom>
              <a:blipFill>
                <a:blip r:embed="rId7"/>
                <a:stretch>
                  <a:fillRect l="-689" t="-2724" b="-8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6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F6D47-DEAE-29C9-408F-4BC3508BA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6B22D4-541B-CC8E-48AE-4AB108C3684C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704E2D-CAA4-73B6-A763-9A78C4641F3B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E7B94F8D-E326-8722-AAE9-C543EDC13A64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6528F6DB-C9D5-4E49-3890-9AFF7BAA4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7B000-8412-6C5C-B621-0EFD9483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02D2FBC-0C0A-BF0C-D322-BF9F6D462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C9B59C-D2E4-99CD-A460-0AF562477D70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C5DCF7-3A95-ECF8-BF84-1BFE790F4F27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17D32-0AF0-6243-5AEA-D945B1B376C2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C4089-1D75-A0A2-6F56-70CDBFA33329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pic>
        <p:nvPicPr>
          <p:cNvPr id="31" name="Picture 30" descr="A large airplane at the airport&#10;&#10;AI-generated content may be incorrect.">
            <a:extLst>
              <a:ext uri="{FF2B5EF4-FFF2-40B4-BE49-F238E27FC236}">
                <a16:creationId xmlns:a16="http://schemas.microsoft.com/office/drawing/2014/main" id="{4589A68E-7F5B-A3A9-41A9-6BCCB12ED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37" y="1828669"/>
            <a:ext cx="3843866" cy="256257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878E7E5-2A1C-2FE8-FE98-D685F2A57749}"/>
              </a:ext>
            </a:extLst>
          </p:cNvPr>
          <p:cNvGrpSpPr/>
          <p:nvPr/>
        </p:nvGrpSpPr>
        <p:grpSpPr>
          <a:xfrm>
            <a:off x="9017273" y="482776"/>
            <a:ext cx="2887354" cy="4792697"/>
            <a:chOff x="9009395" y="317559"/>
            <a:chExt cx="2887354" cy="4792697"/>
          </a:xfrm>
        </p:grpSpPr>
        <p:pic>
          <p:nvPicPr>
            <p:cNvPr id="33" name="Picture 32" descr="A tall building with a blue sky&#10;&#10;AI-generated content may be incorrect.">
              <a:extLst>
                <a:ext uri="{FF2B5EF4-FFF2-40B4-BE49-F238E27FC236}">
                  <a16:creationId xmlns:a16="http://schemas.microsoft.com/office/drawing/2014/main" id="{26EB54E1-B4F6-C332-8C7E-D3B023A3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9395" y="779224"/>
              <a:ext cx="2887354" cy="43310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D03820-EC85-3672-BF3E-A992DF3E3DA1}"/>
                </a:ext>
              </a:extLst>
            </p:cNvPr>
            <p:cNvSpPr txBox="1"/>
            <p:nvPr/>
          </p:nvSpPr>
          <p:spPr>
            <a:xfrm>
              <a:off x="9009395" y="317559"/>
              <a:ext cx="2887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Univers Condensed" panose="020B0506020202050204" pitchFamily="34" charset="0"/>
                </a:rPr>
                <a:t>Lotte Hotel, Seoul</a:t>
              </a:r>
            </a:p>
          </p:txBody>
        </p:sp>
      </p:grpSp>
      <p:pic>
        <p:nvPicPr>
          <p:cNvPr id="35" name="Picture 34" descr="A blue bus on the road&#10;&#10;AI-generated content may be incorrect.">
            <a:extLst>
              <a:ext uri="{FF2B5EF4-FFF2-40B4-BE49-F238E27FC236}">
                <a16:creationId xmlns:a16="http://schemas.microsoft.com/office/drawing/2014/main" id="{637E2EBE-4A14-8BD3-FAF2-838015C1E3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653" r="4398" b="10154"/>
          <a:stretch>
            <a:fillRect/>
          </a:stretch>
        </p:blipFill>
        <p:spPr>
          <a:xfrm>
            <a:off x="5001760" y="2425876"/>
            <a:ext cx="3223220" cy="1600200"/>
          </a:xfrm>
          <a:prstGeom prst="rect">
            <a:avLst/>
          </a:prstGeom>
        </p:spPr>
      </p:pic>
      <p:pic>
        <p:nvPicPr>
          <p:cNvPr id="36" name="Picture 35" descr="A blue bus on the road&#10;&#10;AI-generated content may be incorrect.">
            <a:extLst>
              <a:ext uri="{FF2B5EF4-FFF2-40B4-BE49-F238E27FC236}">
                <a16:creationId xmlns:a16="http://schemas.microsoft.com/office/drawing/2014/main" id="{48F9B2E2-A8C2-48CC-C062-3418A1DA1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653" r="4398" b="10154"/>
          <a:stretch>
            <a:fillRect/>
          </a:stretch>
        </p:blipFill>
        <p:spPr>
          <a:xfrm>
            <a:off x="5001760" y="4330655"/>
            <a:ext cx="3223220" cy="1600200"/>
          </a:xfrm>
          <a:prstGeom prst="rect">
            <a:avLst/>
          </a:prstGeom>
        </p:spPr>
      </p:pic>
      <p:pic>
        <p:nvPicPr>
          <p:cNvPr id="37" name="Picture 36" descr="A blue bus on the road&#10;&#10;AI-generated content may be incorrect.">
            <a:extLst>
              <a:ext uri="{FF2B5EF4-FFF2-40B4-BE49-F238E27FC236}">
                <a16:creationId xmlns:a16="http://schemas.microsoft.com/office/drawing/2014/main" id="{78FA9547-EFCE-3E1E-D01A-09BA58281C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653" r="4398" b="10154"/>
          <a:stretch>
            <a:fillRect/>
          </a:stretch>
        </p:blipFill>
        <p:spPr>
          <a:xfrm>
            <a:off x="5001760" y="482776"/>
            <a:ext cx="3223220" cy="1600200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4743B6A0-E1F1-2C2F-8658-F6623C08602B}"/>
              </a:ext>
            </a:extLst>
          </p:cNvPr>
          <p:cNvSpPr/>
          <p:nvPr/>
        </p:nvSpPr>
        <p:spPr>
          <a:xfrm>
            <a:off x="8334842" y="3108442"/>
            <a:ext cx="572568" cy="304800"/>
          </a:xfrm>
          <a:prstGeom prst="rightArrow">
            <a:avLst>
              <a:gd name="adj1" fmla="val 30495"/>
              <a:gd name="adj2" fmla="val 65800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813F1ECC-E9D8-E19A-365A-2B7C8E8FD6A3}"/>
              </a:ext>
            </a:extLst>
          </p:cNvPr>
          <p:cNvSpPr/>
          <p:nvPr/>
        </p:nvSpPr>
        <p:spPr>
          <a:xfrm>
            <a:off x="8334842" y="5074380"/>
            <a:ext cx="572568" cy="304800"/>
          </a:xfrm>
          <a:prstGeom prst="rightArrow">
            <a:avLst>
              <a:gd name="adj1" fmla="val 30495"/>
              <a:gd name="adj2" fmla="val 65800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1655828-C8E6-805B-8518-18E5FD6E1E92}"/>
              </a:ext>
            </a:extLst>
          </p:cNvPr>
          <p:cNvSpPr/>
          <p:nvPr/>
        </p:nvSpPr>
        <p:spPr>
          <a:xfrm>
            <a:off x="8334842" y="1130476"/>
            <a:ext cx="572568" cy="304800"/>
          </a:xfrm>
          <a:prstGeom prst="rightArrow">
            <a:avLst>
              <a:gd name="adj1" fmla="val 30495"/>
              <a:gd name="adj2" fmla="val 65800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443CF5-D752-3B13-49F3-65B832EBC841}"/>
              </a:ext>
            </a:extLst>
          </p:cNvPr>
          <p:cNvSpPr txBox="1"/>
          <p:nvPr/>
        </p:nvSpPr>
        <p:spPr>
          <a:xfrm>
            <a:off x="5502555" y="1282876"/>
            <a:ext cx="21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6EFC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BUS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18DE93-F977-F55E-29F0-F3726223B057}"/>
              </a:ext>
            </a:extLst>
          </p:cNvPr>
          <p:cNvSpPr txBox="1"/>
          <p:nvPr/>
        </p:nvSpPr>
        <p:spPr>
          <a:xfrm>
            <a:off x="5502555" y="3253847"/>
            <a:ext cx="21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6EFC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BUS 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45CF90-3780-BC75-42EC-988B8EF225C1}"/>
              </a:ext>
            </a:extLst>
          </p:cNvPr>
          <p:cNvSpPr txBox="1"/>
          <p:nvPr/>
        </p:nvSpPr>
        <p:spPr>
          <a:xfrm>
            <a:off x="5518462" y="5167519"/>
            <a:ext cx="21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6EFC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BUS 3</a:t>
            </a:r>
          </a:p>
        </p:txBody>
      </p:sp>
      <p:pic>
        <p:nvPicPr>
          <p:cNvPr id="44" name="Graphic 43" descr="Man with solid fill">
            <a:extLst>
              <a:ext uri="{FF2B5EF4-FFF2-40B4-BE49-F238E27FC236}">
                <a16:creationId xmlns:a16="http://schemas.microsoft.com/office/drawing/2014/main" id="{AA68C7DE-ECA2-9830-1C73-B30F2A874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54" y="4569344"/>
            <a:ext cx="1122753" cy="1122753"/>
          </a:xfrm>
          <a:prstGeom prst="rect">
            <a:avLst/>
          </a:prstGeom>
        </p:spPr>
      </p:pic>
      <p:pic>
        <p:nvPicPr>
          <p:cNvPr id="45" name="Graphic 44" descr="Briefcase with solid fill">
            <a:extLst>
              <a:ext uri="{FF2B5EF4-FFF2-40B4-BE49-F238E27FC236}">
                <a16:creationId xmlns:a16="http://schemas.microsoft.com/office/drawing/2014/main" id="{4C858234-413F-755B-AB32-253C3C45D0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469" y="5222134"/>
            <a:ext cx="518454" cy="518454"/>
          </a:xfrm>
          <a:prstGeom prst="rect">
            <a:avLst/>
          </a:prstGeom>
        </p:spPr>
      </p:pic>
      <p:pic>
        <p:nvPicPr>
          <p:cNvPr id="46" name="Graphic 45" descr="Man with solid fill">
            <a:extLst>
              <a:ext uri="{FF2B5EF4-FFF2-40B4-BE49-F238E27FC236}">
                <a16:creationId xmlns:a16="http://schemas.microsoft.com/office/drawing/2014/main" id="{6B2C90E2-E207-30E6-F12E-4BAD37390E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5299" y="4566964"/>
            <a:ext cx="1122753" cy="1122753"/>
          </a:xfrm>
          <a:prstGeom prst="rect">
            <a:avLst/>
          </a:prstGeom>
        </p:spPr>
      </p:pic>
      <p:pic>
        <p:nvPicPr>
          <p:cNvPr id="47" name="Graphic 46" descr="Briefcase with solid fill">
            <a:extLst>
              <a:ext uri="{FF2B5EF4-FFF2-40B4-BE49-F238E27FC236}">
                <a16:creationId xmlns:a16="http://schemas.microsoft.com/office/drawing/2014/main" id="{FD4F5489-5AF9-62FC-DE8E-33DBB43DCD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7714" y="5219754"/>
            <a:ext cx="518454" cy="518454"/>
          </a:xfrm>
          <a:prstGeom prst="rect">
            <a:avLst/>
          </a:prstGeom>
        </p:spPr>
      </p:pic>
      <p:pic>
        <p:nvPicPr>
          <p:cNvPr id="48" name="Graphic 47" descr="Man with solid fill">
            <a:extLst>
              <a:ext uri="{FF2B5EF4-FFF2-40B4-BE49-F238E27FC236}">
                <a16:creationId xmlns:a16="http://schemas.microsoft.com/office/drawing/2014/main" id="{421F4318-1317-0413-2070-20FF5F2A9F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78052" y="4569287"/>
            <a:ext cx="1122753" cy="1122753"/>
          </a:xfrm>
          <a:prstGeom prst="rect">
            <a:avLst/>
          </a:prstGeom>
        </p:spPr>
      </p:pic>
      <p:pic>
        <p:nvPicPr>
          <p:cNvPr id="49" name="Graphic 48" descr="Briefcase with solid fill">
            <a:extLst>
              <a:ext uri="{FF2B5EF4-FFF2-40B4-BE49-F238E27FC236}">
                <a16:creationId xmlns:a16="http://schemas.microsoft.com/office/drawing/2014/main" id="{43FF2E2E-F813-9AF5-83DC-2FB7A3D692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50467" y="5222077"/>
            <a:ext cx="518454" cy="518454"/>
          </a:xfrm>
          <a:prstGeom prst="rect">
            <a:avLst/>
          </a:prstGeom>
        </p:spPr>
      </p:pic>
      <p:pic>
        <p:nvPicPr>
          <p:cNvPr id="50" name="Graphic 49" descr="Man with solid fill">
            <a:extLst>
              <a:ext uri="{FF2B5EF4-FFF2-40B4-BE49-F238E27FC236}">
                <a16:creationId xmlns:a16="http://schemas.microsoft.com/office/drawing/2014/main" id="{DF1AE73F-83F3-8D0D-E315-412F5BFC3A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03215" y="4569709"/>
            <a:ext cx="1122753" cy="1122753"/>
          </a:xfrm>
          <a:prstGeom prst="rect">
            <a:avLst/>
          </a:prstGeom>
        </p:spPr>
      </p:pic>
      <p:pic>
        <p:nvPicPr>
          <p:cNvPr id="51" name="Graphic 50" descr="Briefcase with solid fill">
            <a:extLst>
              <a:ext uri="{FF2B5EF4-FFF2-40B4-BE49-F238E27FC236}">
                <a16:creationId xmlns:a16="http://schemas.microsoft.com/office/drawing/2014/main" id="{26AD1111-66BB-C012-4DFC-8C5728EB0C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75630" y="5222499"/>
            <a:ext cx="518454" cy="51845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BF26B3C-2F06-8DB5-7B7E-9986318DFBB9}"/>
              </a:ext>
            </a:extLst>
          </p:cNvPr>
          <p:cNvSpPr txBox="1"/>
          <p:nvPr/>
        </p:nvSpPr>
        <p:spPr>
          <a:xfrm>
            <a:off x="1280506" y="1363174"/>
            <a:ext cx="25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nivers Condensed" panose="020B0506020202050204" pitchFamily="34" charset="0"/>
              </a:rPr>
              <a:t>Airport, Incheon</a:t>
            </a:r>
          </a:p>
        </p:txBody>
      </p:sp>
    </p:spTree>
    <p:extLst>
      <p:ext uri="{BB962C8B-B14F-4D97-AF65-F5344CB8AC3E}">
        <p14:creationId xmlns:p14="http://schemas.microsoft.com/office/powerpoint/2010/main" val="189885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B97FD-EAEA-4CC5-B389-EDFB357E1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EA4C2D-676F-A3C8-A6DB-77AAA4E2AF1C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488DB4-CE40-E4B0-73D8-A969061E103D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A04FAE71-3F47-A624-D229-F20A3656908D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BD6D226C-85B7-FF33-12FF-71DBFADAB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6ADE20-2F10-41E6-70D8-68F02531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30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48A792D-9E37-FA84-C8C5-E93CEC4B2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08C867-1C7F-C0F6-FE26-41DF7A83B992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35F645-57B1-8F8E-EBE9-B89B041AB232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37989-532B-3082-6708-BA0ADE8892DB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57C0E-E335-607B-417B-CEE7EE24B0B7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C8C3A9-5E47-FE11-C4D1-B5225201FB00}"/>
              </a:ext>
            </a:extLst>
          </p:cNvPr>
          <p:cNvSpPr txBox="1"/>
          <p:nvPr/>
        </p:nvSpPr>
        <p:spPr>
          <a:xfrm>
            <a:off x="457200" y="272111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nivers Condensed" panose="020B0506020202050204" pitchFamily="34" charset="0"/>
              </a:rPr>
              <a:t>Evaluation</a:t>
            </a:r>
            <a:endParaRPr lang="en-US" sz="4000" b="1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20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BB771-2BD0-3D1B-924C-217B11D4F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15988-8C53-5AA8-B7B7-661949B6D3BD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6F7AFF-8C02-7E08-7A38-C597DFF37DA0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C668E31F-F56E-8234-3751-0EB0A9C715B7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35273642-8E8B-FBE3-666E-3A2343978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FF80C-6109-DECC-CA82-10F2BEA5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31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7886C77-E360-544D-4099-737ED6E5F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C02DB-CE29-105A-05D2-D067602DF1B4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F5DBBA-0637-1E4E-05AA-BB7974A8C7FE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D2887-1D27-6185-A97E-83E4522C4E97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81A6D-8EE1-0FD5-E169-E5212A54DF91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309B6-E0E0-B210-2A61-BDEE5EF61E65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PE Underutilization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91213E-BE4D-E9A9-1439-A1B6B09923B8}"/>
              </a:ext>
            </a:extLst>
          </p:cNvPr>
          <p:cNvSpPr txBox="1"/>
          <p:nvPr/>
        </p:nvSpPr>
        <p:spPr>
          <a:xfrm>
            <a:off x="457200" y="927590"/>
            <a:ext cx="11589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Serpens:</a:t>
            </a: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 High probability of PE underutilization &gt; 50%, mode = 69% </a:t>
            </a:r>
          </a:p>
          <a:p>
            <a:endParaRPr lang="en-US" sz="2400" dirty="0">
              <a:latin typeface="Univers Condensed" panose="020B0506020202050204" pitchFamily="34" charset="0"/>
              <a:ea typeface="Hiragino Kaku Gothic Std W8" panose="020B08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Chasoň:</a:t>
            </a: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 High probability of PE underutilization &lt; 50%, mode = 31%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10DD23-2DE0-69FD-26FF-B3E6DED94B0F}"/>
              </a:ext>
            </a:extLst>
          </p:cNvPr>
          <p:cNvGrpSpPr/>
          <p:nvPr/>
        </p:nvGrpSpPr>
        <p:grpSpPr>
          <a:xfrm>
            <a:off x="1778527" y="2298543"/>
            <a:ext cx="8634946" cy="3949210"/>
            <a:chOff x="2370174" y="2304080"/>
            <a:chExt cx="8169772" cy="36263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D12DF4-FCE8-DBB7-21FB-82791B73647E}"/>
                </a:ext>
              </a:extLst>
            </p:cNvPr>
            <p:cNvGrpSpPr/>
            <p:nvPr/>
          </p:nvGrpSpPr>
          <p:grpSpPr>
            <a:xfrm>
              <a:off x="2370174" y="2304080"/>
              <a:ext cx="8169772" cy="3302417"/>
              <a:chOff x="6260330" y="2431980"/>
              <a:chExt cx="5950257" cy="2390743"/>
            </a:xfrm>
          </p:grpSpPr>
          <p:pic>
            <p:nvPicPr>
              <p:cNvPr id="22" name="Picture 21" descr="A graph of a graph of a graph of a graph of a graph of a graph of a graph of a graph of a graph of a graph of a graph of a graph of a graph of&#10;&#10;AI-generated content may be incorrect.">
                <a:extLst>
                  <a:ext uri="{FF2B5EF4-FFF2-40B4-BE49-F238E27FC236}">
                    <a16:creationId xmlns:a16="http://schemas.microsoft.com/office/drawing/2014/main" id="{9E068766-4F3A-495B-109F-918BBD024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4987" r="49363" b="7806"/>
              <a:stretch>
                <a:fillRect/>
              </a:stretch>
            </p:blipFill>
            <p:spPr>
              <a:xfrm>
                <a:off x="6260330" y="2711824"/>
                <a:ext cx="5701249" cy="211089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F8A2DB-FCC1-0BA2-2BE5-4F4D913C6B2D}"/>
                  </a:ext>
                </a:extLst>
              </p:cNvPr>
              <p:cNvSpPr txBox="1"/>
              <p:nvPr/>
            </p:nvSpPr>
            <p:spPr>
              <a:xfrm>
                <a:off x="7056746" y="2431980"/>
                <a:ext cx="5153841" cy="267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1800" b="1">
                    <a:effectLst/>
                    <a:latin typeface="Univers Condensed" panose="020B0506020202050204" pitchFamily="34" charset="0"/>
                  </a:rPr>
                  <a:t>PE underutilization % in 800 </a:t>
                </a:r>
                <a:r>
                  <a:rPr lang="en-US" sz="1800" b="1" err="1">
                    <a:effectLst/>
                    <a:latin typeface="Univers Condensed" panose="020B0506020202050204" pitchFamily="34" charset="0"/>
                  </a:rPr>
                  <a:t>SuiteSparse</a:t>
                </a:r>
                <a:r>
                  <a:rPr lang="en-US" sz="1800" b="1">
                    <a:effectLst/>
                    <a:latin typeface="Univers Condensed" panose="020B0506020202050204" pitchFamily="34" charset="0"/>
                  </a:rPr>
                  <a:t> matrices (lower is better)</a:t>
                </a:r>
                <a:endParaRPr lang="en-US" b="1">
                  <a:latin typeface="Univers Condensed" panose="020B0506020202050204" pitchFamily="34" charset="0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A26DF1B-A989-FEB9-509B-1EBF69ABDC95}"/>
                </a:ext>
              </a:extLst>
            </p:cNvPr>
            <p:cNvSpPr/>
            <p:nvPr/>
          </p:nvSpPr>
          <p:spPr>
            <a:xfrm>
              <a:off x="3902149" y="5348288"/>
              <a:ext cx="512689" cy="582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091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3029C-3921-201B-7CBF-CBE89E05A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BDFFB1-7A53-BD5C-7E66-07120BCB4B37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83C47D-ECA0-82A6-3BB5-2E91379B857E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53AD9F2B-0A14-D318-772F-0767154F4932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EEF9D09C-12D0-D822-56B0-96CF3A33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8ED24-4D0A-0A5A-A3C9-09268C00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32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296B38D-DD67-ED19-E5CE-F60D91525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BD780-1602-43E9-1616-D227F515A536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7EDEB-17C8-4A0D-573F-0C87C72390F5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A7E0C2-C651-3787-9580-E1F7659BD5A8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E7FBD-2A71-0137-56CB-0E89C5637A2D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F9C145-8445-4A67-B5C6-9FD30D5E0B79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Improvement in Performance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A96D84-0645-16FA-15AF-C225F412C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81" y="3112251"/>
            <a:ext cx="5811200" cy="3166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46E46-FF32-E161-D3FD-244012272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472" y="3133517"/>
            <a:ext cx="5695936" cy="29717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931C66-E92D-062C-78AD-17EE28276C66}"/>
              </a:ext>
            </a:extLst>
          </p:cNvPr>
          <p:cNvSpPr txBox="1"/>
          <p:nvPr/>
        </p:nvSpPr>
        <p:spPr>
          <a:xfrm>
            <a:off x="457200" y="1613390"/>
            <a:ext cx="11589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One of the main reasons of Chasoň achieving speedup over Serpens is the </a:t>
            </a:r>
            <a:r>
              <a:rPr lang="en-US" sz="2400" b="1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data transfer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Reducing the data transfers results in fewer PEG provocations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95167-F765-E006-3E5E-CDE1439343E2}"/>
              </a:ext>
            </a:extLst>
          </p:cNvPr>
          <p:cNvSpPr txBox="1"/>
          <p:nvPr/>
        </p:nvSpPr>
        <p:spPr>
          <a:xfrm>
            <a:off x="457200" y="111736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Chasoň vs. Serpens:</a:t>
            </a:r>
          </a:p>
        </p:txBody>
      </p:sp>
    </p:spTree>
    <p:extLst>
      <p:ext uri="{BB962C8B-B14F-4D97-AF65-F5344CB8AC3E}">
        <p14:creationId xmlns:p14="http://schemas.microsoft.com/office/powerpoint/2010/main" val="1455825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499B4-AAEC-1823-8547-D0F7B8A7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1D002A-F721-EF56-9B4E-A1D0265EE246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58AA7-3E88-7A8F-D44C-86627A67E56F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D74CBF6D-81F2-DB4E-829E-494AB8904AD8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6496ABB6-4863-DD50-048E-1D609AEEA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A671B9-5250-F5E5-965C-265D7052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33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869317B-1D53-2494-96DA-3101622E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A1C34E-7573-BE5B-00C1-8F8C44CEF417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A7BF92-E26E-4C0A-E676-C38338CADD10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AAAF3-74FD-9B9E-CECC-C73D24B99117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ABE84-E4F4-C368-DC97-11F79E5A1996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D76D64-A7A2-23D3-D337-0F4A17990819}"/>
              </a:ext>
            </a:extLst>
          </p:cNvPr>
          <p:cNvSpPr txBox="1"/>
          <p:nvPr/>
        </p:nvSpPr>
        <p:spPr>
          <a:xfrm>
            <a:off x="457200" y="1614863"/>
            <a:ext cx="11444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-285750">
              <a:buSzPts val="2400"/>
              <a:buFont typeface="Arial"/>
              <a:buChar char="•"/>
            </a:pP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On average Intel Core i9, Nvidia RTX 4090, RTX 6000 Ada consume 132W, 70W and 65W respectively vs. </a:t>
            </a:r>
            <a:r>
              <a:rPr lang="en-US" sz="2400" dirty="0" err="1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Chasoň’s</a:t>
            </a: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 48.7W power</a:t>
            </a:r>
          </a:p>
        </p:txBody>
      </p:sp>
      <p:pic>
        <p:nvPicPr>
          <p:cNvPr id="26" name="Picture 2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9456C0EC-AC08-8754-9754-D027EBE98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87" y="2856762"/>
            <a:ext cx="5859584" cy="3097960"/>
          </a:xfrm>
          <a:prstGeom prst="rect">
            <a:avLst/>
          </a:prstGeom>
        </p:spPr>
      </p:pic>
      <p:pic>
        <p:nvPicPr>
          <p:cNvPr id="27" name="Picture 26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A1D4B40D-F877-643C-1ACC-33394CC93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831" y="2869420"/>
            <a:ext cx="5867428" cy="30998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7D45FC5-A14B-7CED-D0C5-1BEA0B146FFE}"/>
              </a:ext>
            </a:extLst>
          </p:cNvPr>
          <p:cNvSpPr txBox="1">
            <a:spLocks/>
          </p:cNvSpPr>
          <p:nvPr/>
        </p:nvSpPr>
        <p:spPr>
          <a:xfrm>
            <a:off x="3099556" y="5062998"/>
            <a:ext cx="2197217" cy="39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Univers Condensed" panose="020B0506020202050204" pitchFamily="34" charset="0"/>
              </a:rPr>
              <a:t>Peak Speedup: 2.67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F6088D-4561-25D9-33E1-BEF2B9804544}"/>
              </a:ext>
            </a:extLst>
          </p:cNvPr>
          <p:cNvCxnSpPr>
            <a:cxnSpLocks/>
          </p:cNvCxnSpPr>
          <p:nvPr/>
        </p:nvCxnSpPr>
        <p:spPr>
          <a:xfrm flipH="1">
            <a:off x="5301472" y="5320345"/>
            <a:ext cx="75324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8AD7864-4E45-2BCC-C30B-464845260F33}"/>
              </a:ext>
            </a:extLst>
          </p:cNvPr>
          <p:cNvSpPr txBox="1">
            <a:spLocks/>
          </p:cNvSpPr>
          <p:nvPr/>
        </p:nvSpPr>
        <p:spPr>
          <a:xfrm>
            <a:off x="3103076" y="3536800"/>
            <a:ext cx="2650280" cy="39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Peak Speedup: 20.33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FC4352F-2E5F-2E88-488B-D636684CC36A}"/>
              </a:ext>
            </a:extLst>
          </p:cNvPr>
          <p:cNvCxnSpPr>
            <a:cxnSpLocks/>
          </p:cNvCxnSpPr>
          <p:nvPr/>
        </p:nvCxnSpPr>
        <p:spPr>
          <a:xfrm flipH="1">
            <a:off x="5301472" y="3626977"/>
            <a:ext cx="7532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4AD80DA-7FF1-3EB9-6926-BB2AE5FDD9CC}"/>
              </a:ext>
            </a:extLst>
          </p:cNvPr>
          <p:cNvSpPr txBox="1">
            <a:spLocks/>
          </p:cNvSpPr>
          <p:nvPr/>
        </p:nvSpPr>
        <p:spPr>
          <a:xfrm>
            <a:off x="3083607" y="4384774"/>
            <a:ext cx="2650280" cy="39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Univers Condensed" panose="020B0506020202050204" pitchFamily="34" charset="0"/>
              </a:rPr>
              <a:t>Peak Speedup: 11.65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E8CFAC-5D73-9104-D5C2-388AC6FCE28C}"/>
              </a:ext>
            </a:extLst>
          </p:cNvPr>
          <p:cNvCxnSpPr>
            <a:cxnSpLocks/>
          </p:cNvCxnSpPr>
          <p:nvPr/>
        </p:nvCxnSpPr>
        <p:spPr>
          <a:xfrm flipH="1">
            <a:off x="5301473" y="4496259"/>
            <a:ext cx="75324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C2A3F2-FA01-D2BD-10EF-98F4C1C50D89}"/>
              </a:ext>
            </a:extLst>
          </p:cNvPr>
          <p:cNvSpPr txBox="1">
            <a:spLocks/>
          </p:cNvSpPr>
          <p:nvPr/>
        </p:nvSpPr>
        <p:spPr>
          <a:xfrm>
            <a:off x="8965883" y="4681112"/>
            <a:ext cx="2417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Univers Condensed" panose="020B0506020202050204" pitchFamily="34" charset="0"/>
              </a:rPr>
              <a:t>Peak Gain: 14.61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0F680B9-58D1-3037-781E-B2CDE0F03EDC}"/>
              </a:ext>
            </a:extLst>
          </p:cNvPr>
          <p:cNvCxnSpPr>
            <a:cxnSpLocks/>
          </p:cNvCxnSpPr>
          <p:nvPr/>
        </p:nvCxnSpPr>
        <p:spPr>
          <a:xfrm flipH="1">
            <a:off x="11032143" y="4881927"/>
            <a:ext cx="75324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385AFC2-D38E-9BC8-BF84-E1FD86E674B9}"/>
              </a:ext>
            </a:extLst>
          </p:cNvPr>
          <p:cNvSpPr txBox="1">
            <a:spLocks/>
          </p:cNvSpPr>
          <p:nvPr/>
        </p:nvSpPr>
        <p:spPr>
          <a:xfrm>
            <a:off x="8965883" y="4345449"/>
            <a:ext cx="2650280" cy="39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Univers Condensed" panose="020B0506020202050204" pitchFamily="34" charset="0"/>
              </a:rPr>
              <a:t>Peak Gain: 19.48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A13B4D-FED3-DB27-450C-DBEC3F10D008}"/>
              </a:ext>
            </a:extLst>
          </p:cNvPr>
          <p:cNvCxnSpPr>
            <a:cxnSpLocks/>
          </p:cNvCxnSpPr>
          <p:nvPr/>
        </p:nvCxnSpPr>
        <p:spPr>
          <a:xfrm flipH="1">
            <a:off x="11032143" y="4538518"/>
            <a:ext cx="75324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5297C6-934F-6C47-A0B1-C0701DD4099D}"/>
              </a:ext>
            </a:extLst>
          </p:cNvPr>
          <p:cNvSpPr txBox="1">
            <a:spLocks/>
          </p:cNvSpPr>
          <p:nvPr/>
        </p:nvSpPr>
        <p:spPr>
          <a:xfrm>
            <a:off x="8965883" y="3514974"/>
            <a:ext cx="2650280" cy="39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6"/>
                </a:solidFill>
                <a:latin typeface="Univers Condensed" panose="020B0506020202050204" pitchFamily="34" charset="0"/>
              </a:rPr>
              <a:t>Peak Gain: 34.72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CB589F6-0163-5C76-3856-303E51DA4C3D}"/>
              </a:ext>
            </a:extLst>
          </p:cNvPr>
          <p:cNvCxnSpPr>
            <a:cxnSpLocks/>
          </p:cNvCxnSpPr>
          <p:nvPr/>
        </p:nvCxnSpPr>
        <p:spPr>
          <a:xfrm flipH="1">
            <a:off x="11032143" y="3593454"/>
            <a:ext cx="7532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322285F-DA4F-D99C-FE08-00B9CB77F7C6}"/>
              </a:ext>
            </a:extLst>
          </p:cNvPr>
          <p:cNvSpPr txBox="1"/>
          <p:nvPr/>
        </p:nvSpPr>
        <p:spPr>
          <a:xfrm>
            <a:off x="2998268" y="2585972"/>
            <a:ext cx="4041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>
                <a:effectLst/>
                <a:latin typeface="Univers Condensed" panose="020B0506020202050204" pitchFamily="34" charset="0"/>
              </a:rPr>
              <a:t>Speedup</a:t>
            </a:r>
            <a:endParaRPr lang="en-US" b="1">
              <a:latin typeface="Univers Condensed" panose="020B050602020205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685CFD-41C2-A830-F233-8C9C2FC848B7}"/>
              </a:ext>
            </a:extLst>
          </p:cNvPr>
          <p:cNvSpPr txBox="1"/>
          <p:nvPr/>
        </p:nvSpPr>
        <p:spPr>
          <a:xfrm>
            <a:off x="8251971" y="2570760"/>
            <a:ext cx="241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>
                <a:effectLst/>
                <a:latin typeface="Univers Condensed" panose="020B0506020202050204" pitchFamily="34" charset="0"/>
              </a:rPr>
              <a:t>Energy Efficiency Gain</a:t>
            </a:r>
            <a:endParaRPr lang="en-US" b="1">
              <a:latin typeface="Univers Condensed" panose="020B050602020205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4FF2F0-03F3-21D0-B8BC-DD684943FB2A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Improvement in Performance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92782D-8E36-494A-ECBF-48C84CCA29BF}"/>
              </a:ext>
            </a:extLst>
          </p:cNvPr>
          <p:cNvSpPr txBox="1"/>
          <p:nvPr/>
        </p:nvSpPr>
        <p:spPr>
          <a:xfrm>
            <a:off x="457200" y="111736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Chasoň vs. CPU &amp; GPUs</a:t>
            </a:r>
          </a:p>
        </p:txBody>
      </p:sp>
    </p:spTree>
    <p:extLst>
      <p:ext uri="{BB962C8B-B14F-4D97-AF65-F5344CB8AC3E}">
        <p14:creationId xmlns:p14="http://schemas.microsoft.com/office/powerpoint/2010/main" val="1462221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289AA-A83C-828E-2887-2E0D34EE3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F362BA-384D-9FB6-D95A-1DB882253B08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F90AF-73A4-3AFE-6BCE-EBA3A9087677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ACB20272-F483-99A9-DE57-EAC8657F1346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498D3687-5525-6FE3-32A9-395ED2FD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B8706D-0E22-1AF6-7FAC-0A8AF13C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34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AA1644E-BBE9-A2B2-F3D2-CEF0D41A9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8D6120-7CEA-E76C-DA68-7BA06A00B694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39314-8420-3C60-EEA1-1FBC2828378F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5C18F-236A-E109-4E9B-1A9549231A63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9720E6-0F20-4BC6-2168-CB5BCAA80E4C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E8BD7-C411-3D28-6DEE-326CB2602CF8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Resource Consumption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6EF11D-8086-5536-BC1F-EE8751A1C083}"/>
                  </a:ext>
                </a:extLst>
              </p:cNvPr>
              <p:cNvSpPr txBox="1"/>
              <p:nvPr/>
            </p:nvSpPr>
            <p:spPr>
              <a:xfrm>
                <a:off x="457200" y="1344250"/>
                <a:ext cx="5458918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Chasoň uses </a:t>
                </a:r>
                <a14:m>
                  <m:oMath xmlns:m="http://schemas.openxmlformats.org/officeDocument/2006/math">
                    <m:r>
                      <a:rPr lang="en-US" sz="2400" b="1" dirty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2400" b="1" dirty="0">
                        <a:latin typeface="Cambria Math" panose="02040503050406030204" pitchFamily="18" charset="0"/>
                      </a:rPr>
                      <m:t>𝑴𝑩</m:t>
                    </m:r>
                  </m:oMath>
                </a14:m>
                <a:r>
                  <a:rPr lang="en-US" sz="2400" dirty="0">
                    <a:latin typeface="Univers Condensed" panose="020B0506020202050204" pitchFamily="34" charset="0"/>
                  </a:rPr>
                  <a:t> on-chip memory (URAM) to store partial outputs compared to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𝑴𝑩</m:t>
                    </m:r>
                  </m:oMath>
                </a14:m>
                <a:r>
                  <a:rPr lang="en-US" sz="2400" dirty="0">
                    <a:latin typeface="Univers Condensed" panose="020B0506020202050204" pitchFamily="34" charset="0"/>
                  </a:rPr>
                  <a:t> in Serpens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Cambria Math" panose="02040503050406030204" pitchFamily="18" charset="0"/>
                  <a:ea typeface="Hiragino Kaku Gothic Std W8" panose="020B0800000000000000" pitchFamily="34" charset="-128"/>
                  <a:cs typeface="Consolas" panose="020B0609020204030204" pitchFamily="49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Both Chasoň and Serpens uses 2.5MB on-chip memory (BRAM) to store input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The </a:t>
                </a: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additional routing and arbitration logic in </a:t>
                </a:r>
                <a:r>
                  <a:rPr lang="en-US" sz="2400" dirty="0">
                    <a:latin typeface="Univers Condensed" panose="020B0506020202050204" pitchFamily="34" charset="0"/>
                  </a:rPr>
                  <a:t>Chaso</a:t>
                </a:r>
                <a:r>
                  <a:rPr lang="en-US" sz="2400" dirty="0">
                    <a:latin typeface="Univers Condensed" panose="020B0506020202050204" pitchFamily="34" charset="0"/>
                    <a:ea typeface="Hiragino Kaku Gothic Std W8" panose="020B0800000000000000" pitchFamily="34" charset="-128"/>
                    <a:cs typeface="Consolas" panose="020B0609020204030204" pitchFamily="49" charset="0"/>
                  </a:rPr>
                  <a:t>ň results in more LUTs, FFs, and DSPs than Serpens</a:t>
                </a:r>
              </a:p>
              <a:p>
                <a:endParaRPr lang="en-US" sz="2400" dirty="0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6EF11D-8086-5536-BC1F-EE8751A1C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44250"/>
                <a:ext cx="5458918" cy="4524315"/>
              </a:xfrm>
              <a:prstGeom prst="rect">
                <a:avLst/>
              </a:prstGeom>
              <a:blipFill>
                <a:blip r:embed="rId5"/>
                <a:stretch>
                  <a:fillRect l="-162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823AC03E-B7E0-A45C-FEB4-E6E91ACDB168}"/>
              </a:ext>
            </a:extLst>
          </p:cNvPr>
          <p:cNvSpPr txBox="1"/>
          <p:nvPr/>
        </p:nvSpPr>
        <p:spPr>
          <a:xfrm>
            <a:off x="7132860" y="1410925"/>
            <a:ext cx="4377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Univers Condensed" panose="020B0506020202050204" pitchFamily="34" charset="0"/>
              </a:rPr>
              <a:t>AMD Alveo U55C Resource Consumption for Chasoň &amp; Serpens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137A9F94-4E00-3DC3-2D84-60769A755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136372"/>
              </p:ext>
            </p:extLst>
          </p:nvPr>
        </p:nvGraphicFramePr>
        <p:xfrm>
          <a:off x="7348875" y="2258511"/>
          <a:ext cx="3945507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0120">
                  <a:extLst>
                    <a:ext uri="{9D8B030D-6E8A-4147-A177-3AD203B41FA5}">
                      <a16:colId xmlns:a16="http://schemas.microsoft.com/office/drawing/2014/main" val="726888271"/>
                    </a:ext>
                  </a:extLst>
                </a:gridCol>
                <a:gridCol w="1385687">
                  <a:extLst>
                    <a:ext uri="{9D8B030D-6E8A-4147-A177-3AD203B41FA5}">
                      <a16:colId xmlns:a16="http://schemas.microsoft.com/office/drawing/2014/main" val="1653129577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701783640"/>
                    </a:ext>
                  </a:extLst>
                </a:gridCol>
              </a:tblGrid>
              <a:tr h="295818">
                <a:tc rowSpan="2">
                  <a:txBody>
                    <a:bodyPr/>
                    <a:lstStyle/>
                    <a:p>
                      <a:endParaRPr 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Architecture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267893"/>
                  </a:ext>
                </a:extLst>
              </a:tr>
              <a:tr h="2958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Serpens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Chaso</a:t>
                      </a:r>
                      <a:r>
                        <a:rPr lang="en-US" sz="1800" b="1" dirty="0">
                          <a:latin typeface="Univers Condensed" panose="020B0506020202050204" pitchFamily="34" charset="0"/>
                          <a:ea typeface="Hiragino Kaku Gothic Std W8" panose="020B0800000000000000" pitchFamily="34" charset="-128"/>
                          <a:cs typeface="Times New Roman" panose="02020603050405020304" pitchFamily="18" charset="0"/>
                        </a:rPr>
                        <a:t>ň</a:t>
                      </a:r>
                      <a:endParaRPr lang="en-US" sz="1800" b="1" dirty="0">
                        <a:latin typeface="Univers Condensed" panose="020B05060202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223937"/>
                  </a:ext>
                </a:extLst>
              </a:tr>
              <a:tr h="29581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LUT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219K (16%)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346K (26%)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7693986"/>
                  </a:ext>
                </a:extLst>
              </a:tr>
              <a:tr h="29581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252K (9.6%)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418K (16%)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0000264"/>
                  </a:ext>
                </a:extLst>
              </a:tr>
              <a:tr h="29581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DSP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(9.6%)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1254 (13%)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8455124"/>
                  </a:ext>
                </a:extLst>
              </a:tr>
              <a:tr h="29581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BRAM18K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1024 (28%)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1024 (28%)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5429435"/>
                  </a:ext>
                </a:extLst>
              </a:tr>
              <a:tr h="29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Univers Condensed" panose="020B0506020202050204" pitchFamily="34" charset="0"/>
                          <a:cs typeface="Times New Roman" panose="02020603050405020304" pitchFamily="18" charset="0"/>
                        </a:rPr>
                        <a:t>URAM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(40%)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 (52%)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36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302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E8E65-E406-A8F9-67EC-F7959FA23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CF9F3A-7AAE-D186-220F-7F64EC7F83BA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60146-1A50-D5EF-1A94-D935C019D062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EFB54E7E-17A5-0457-6EB8-A5BE40518988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E37588EE-3BC8-6056-6FA6-B27CA57C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41618A-D63F-25E7-7D9C-77BF968B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35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F37E681-B823-C1EF-E6A6-52AC20F1A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A9E2B8-A1A4-00D7-9916-3FA945FEB60D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9E454-9CD5-D8E1-AC9A-B6B2CE98706B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CB1751-1964-403E-9437-C2737A17DD08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24153-DD89-1410-7786-34E439C0561F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752C5-B5EF-B809-7435-D59A9D669D0B}"/>
              </a:ext>
            </a:extLst>
          </p:cNvPr>
          <p:cNvSpPr txBox="1"/>
          <p:nvPr/>
        </p:nvSpPr>
        <p:spPr>
          <a:xfrm>
            <a:off x="457200" y="272111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nivers Condensed" panose="020B0506020202050204" pitchFamily="34" charset="0"/>
              </a:rPr>
              <a:t>Conclusions</a:t>
            </a:r>
            <a:endParaRPr lang="en-US" sz="4000" b="1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736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4FB3-6781-EFCF-2E52-DF8C634D1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116F47-B722-1791-023B-CEE76A838A2F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1F313-3885-5B5F-73CF-D609EC64DB69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ECDE162B-8A63-F6FE-34AF-EC0A318AEB53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F6774AC7-E260-DEC3-E3D7-C6D43F5C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BADBE5-97E8-BA6D-2BE8-80153548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36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00D80F9-C16A-E3A3-167D-A9CC03A6D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A9CEE8-1C56-CB03-8758-CDCCA473517A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D4ACFB-2F56-E2C7-7EAF-F95909092A36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8B5F95-F079-4E9A-47B6-529CCC1A4876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FAF28-DB00-38B6-47E8-C0631EA0F351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4BC291-C153-7667-3C4A-288D8EB33DAD}"/>
              </a:ext>
            </a:extLst>
          </p:cNvPr>
          <p:cNvSpPr txBox="1"/>
          <p:nvPr/>
        </p:nvSpPr>
        <p:spPr>
          <a:xfrm>
            <a:off x="1363152" y="540528"/>
            <a:ext cx="105786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Sparsity is a prevalent topic in scientific computing as well as generative AI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HBMs are being employed widely to mitigate the memory bottlenecks of sparse kernels owing to their high bandwidth and low energy cost</a:t>
            </a:r>
            <a:endParaRPr lang="en-US" sz="2400" dirty="0">
              <a:latin typeface="Univers Condensed" panose="020B0506020202050204" pitchFamily="34" charset="0"/>
              <a:ea typeface="Hiragino Kaku Gothic Std W8" panose="020B0800000000000000" pitchFamily="34" charset="-128"/>
              <a:cs typeface="Consolas" panose="020B0609020204030204" pitchFamily="49" charset="0"/>
            </a:endParaRPr>
          </a:p>
        </p:txBody>
      </p:sp>
      <p:pic>
        <p:nvPicPr>
          <p:cNvPr id="19" name="Picture 18" descr="A group of colorful papers&#10;&#10;AI-generated content may be incorrect.">
            <a:extLst>
              <a:ext uri="{FF2B5EF4-FFF2-40B4-BE49-F238E27FC236}">
                <a16:creationId xmlns:a16="http://schemas.microsoft.com/office/drawing/2014/main" id="{0AD5DE09-C389-E496-2B72-9BDB04DF0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7" y="1967178"/>
            <a:ext cx="824521" cy="843696"/>
          </a:xfrm>
          <a:prstGeom prst="rect">
            <a:avLst/>
          </a:prstGeom>
        </p:spPr>
      </p:pic>
      <p:pic>
        <p:nvPicPr>
          <p:cNvPr id="20" name="Picture 19" descr="A green and white squares on a black background&#10;&#10;AI-generated content may be incorrect.">
            <a:extLst>
              <a:ext uri="{FF2B5EF4-FFF2-40B4-BE49-F238E27FC236}">
                <a16:creationId xmlns:a16="http://schemas.microsoft.com/office/drawing/2014/main" id="{26C9038D-F6B8-A38A-7FF2-89DA9AABB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17" y="3346107"/>
            <a:ext cx="811131" cy="834789"/>
          </a:xfrm>
          <a:prstGeom prst="rect">
            <a:avLst/>
          </a:prstGeom>
        </p:spPr>
      </p:pic>
      <p:pic>
        <p:nvPicPr>
          <p:cNvPr id="21" name="Picture 20" descr="A person with a computer&#10;&#10;AI-generated content may be incorrect.">
            <a:extLst>
              <a:ext uri="{FF2B5EF4-FFF2-40B4-BE49-F238E27FC236}">
                <a16:creationId xmlns:a16="http://schemas.microsoft.com/office/drawing/2014/main" id="{8D28A1A8-B616-B6C5-055E-0702923E2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06" y="460259"/>
            <a:ext cx="1125008" cy="1125008"/>
          </a:xfrm>
          <a:prstGeom prst="rect">
            <a:avLst/>
          </a:prstGeom>
        </p:spPr>
      </p:pic>
      <p:pic>
        <p:nvPicPr>
          <p:cNvPr id="22" name="Picture 21" descr="A graph with a red line and a graph&#10;&#10;AI-generated content may be incorrect.">
            <a:extLst>
              <a:ext uri="{FF2B5EF4-FFF2-40B4-BE49-F238E27FC236}">
                <a16:creationId xmlns:a16="http://schemas.microsoft.com/office/drawing/2014/main" id="{1875B930-7B43-EE3B-8056-FAC22898A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17" y="4891550"/>
            <a:ext cx="945357" cy="6601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2232BB-D632-1DD6-3DAB-14BF06C62393}"/>
              </a:ext>
            </a:extLst>
          </p:cNvPr>
          <p:cNvSpPr txBox="1"/>
          <p:nvPr/>
        </p:nvSpPr>
        <p:spPr>
          <a:xfrm>
            <a:off x="1345674" y="4849037"/>
            <a:ext cx="10160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Chasoň achieves substantial improvement in  resource underutilization and performance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6D596-6864-89EC-61BA-0014E275FDAC}"/>
              </a:ext>
            </a:extLst>
          </p:cNvPr>
          <p:cNvSpPr txBox="1"/>
          <p:nvPr/>
        </p:nvSpPr>
        <p:spPr>
          <a:xfrm>
            <a:off x="1363152" y="2028946"/>
            <a:ext cx="10034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Existing sparse kernel accelerators are highly underutilized owing to sub-optimal data scheduling on to the processing elements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DE7237-8833-3374-B760-04A926B8874E}"/>
              </a:ext>
            </a:extLst>
          </p:cNvPr>
          <p:cNvSpPr txBox="1"/>
          <p:nvPr/>
        </p:nvSpPr>
        <p:spPr>
          <a:xfrm>
            <a:off x="1345674" y="3069660"/>
            <a:ext cx="105791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Our novel scheduling scheme, </a:t>
            </a:r>
            <a:r>
              <a:rPr lang="en-US" sz="2400" dirty="0" err="1">
                <a:latin typeface="Univers Condensed" panose="020B0506020202050204" pitchFamily="34" charset="0"/>
              </a:rPr>
              <a:t>CrHCS</a:t>
            </a:r>
            <a:r>
              <a:rPr lang="en-US" sz="2400" dirty="0">
                <a:latin typeface="Univers Condensed" panose="020B0506020202050204" pitchFamily="34" charset="0"/>
              </a:rPr>
              <a:t>, mitigates the resource underutilization by allowing cross-HBM channel data migration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To support </a:t>
            </a:r>
            <a:r>
              <a:rPr lang="en-US" sz="2400" dirty="0" err="1">
                <a:latin typeface="Univers Condensed" panose="020B0506020202050204" pitchFamily="34" charset="0"/>
              </a:rPr>
              <a:t>CrHCS</a:t>
            </a:r>
            <a:r>
              <a:rPr lang="en-US" sz="2400" dirty="0">
                <a:latin typeface="Univers Condensed" panose="020B0506020202050204" pitchFamily="34" charset="0"/>
              </a:rPr>
              <a:t>, we develop Chasoň, an FPGA-based SpMV accelerator on AMD Alveo U55C. Chason achieves </a:t>
            </a:r>
            <a:r>
              <a:rPr lang="en-US" sz="2400" b="1" dirty="0">
                <a:latin typeface="Univers Condensed" panose="020B0506020202050204" pitchFamily="34" charset="0"/>
              </a:rPr>
              <a:t>301MHz</a:t>
            </a:r>
            <a:r>
              <a:rPr lang="en-US" sz="2400" dirty="0">
                <a:latin typeface="Univers Condensed" panose="020B0506020202050204" pitchFamily="34" charset="0"/>
              </a:rPr>
              <a:t> frequency and consumes </a:t>
            </a:r>
            <a:r>
              <a:rPr lang="en-US" sz="2400" b="1" dirty="0">
                <a:latin typeface="Univers Condensed" panose="020B0506020202050204" pitchFamily="34" charset="0"/>
              </a:rPr>
              <a:t>48W</a:t>
            </a:r>
            <a:r>
              <a:rPr lang="en-US" sz="2400" dirty="0">
                <a:latin typeface="Univers Condensed" panose="020B0506020202050204" pitchFamily="34" charset="0"/>
              </a:rPr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17993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31BB1-E6EF-F7D8-3438-C12F843FC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2F82D7-862C-02F6-DAC3-EC062A541D21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14A91-BC21-24A2-2901-44814A2E4882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EDAC9526-4604-6BF9-7EAA-8BA4B14893EA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E0EE2285-3AEB-AF9A-E362-7B35CC7DE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C0B04-9189-99B0-AC95-8D6ED46E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37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7597C7D-A46B-819C-AAB1-EAA059F2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235F86-2952-5FEF-B8D8-9D1B3BA7D247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39207-0B08-66C1-1DD7-306AC3195A94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91A01-40C0-9675-10EA-D901EFF774CD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9B8BB4-9F2D-DD6D-9D2B-36CFA3D3E3DF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F28B58-7B0D-B2FF-2570-05440028D001}"/>
              </a:ext>
            </a:extLst>
          </p:cNvPr>
          <p:cNvSpPr txBox="1">
            <a:spLocks/>
          </p:cNvSpPr>
          <p:nvPr/>
        </p:nvSpPr>
        <p:spPr>
          <a:xfrm>
            <a:off x="4537901" y="887420"/>
            <a:ext cx="3368994" cy="83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1" u="sng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Thank You !!!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47F1318-7773-6EA7-67F4-7B28BF2B9E94}"/>
              </a:ext>
            </a:extLst>
          </p:cNvPr>
          <p:cNvSpPr txBox="1">
            <a:spLocks/>
          </p:cNvSpPr>
          <p:nvPr/>
        </p:nvSpPr>
        <p:spPr>
          <a:xfrm>
            <a:off x="2981325" y="1535344"/>
            <a:ext cx="6362699" cy="83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Questions and comments are welcomed.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30EF24A-1635-1DE4-D1E3-CDEF9937D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9204" y="2765053"/>
            <a:ext cx="1426796" cy="142679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13F4C5F-9210-2231-37E9-18F9350617BA}"/>
              </a:ext>
            </a:extLst>
          </p:cNvPr>
          <p:cNvSpPr txBox="1">
            <a:spLocks/>
          </p:cNvSpPr>
          <p:nvPr/>
        </p:nvSpPr>
        <p:spPr>
          <a:xfrm>
            <a:off x="2109519" y="4600575"/>
            <a:ext cx="8225758" cy="833768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We thank the United States Department of Energy </a:t>
            </a:r>
            <a:r>
              <a:rPr lang="en-US" sz="2400" b="1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(DoE) </a:t>
            </a:r>
            <a:r>
              <a:rPr lang="en-US" sz="2400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and National Science Foundation </a:t>
            </a:r>
            <a:r>
              <a:rPr lang="en-US" sz="2400" b="1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(NSF)</a:t>
            </a:r>
            <a:r>
              <a:rPr lang="en-US" sz="2400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 for supporting this project</a:t>
            </a:r>
          </a:p>
        </p:txBody>
      </p:sp>
      <p:pic>
        <p:nvPicPr>
          <p:cNvPr id="12" name="Picture 11" descr="A blue and gold logo&#10;&#10;AI-generated content may be incorrect.">
            <a:extLst>
              <a:ext uri="{FF2B5EF4-FFF2-40B4-BE49-F238E27FC236}">
                <a16:creationId xmlns:a16="http://schemas.microsoft.com/office/drawing/2014/main" id="{B5761858-113D-4E93-1242-EDA85C54B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812" y="2645355"/>
            <a:ext cx="1658319" cy="16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85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BCD17-B624-2164-933A-19131886A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FDE802-CE7B-1E14-D460-88DF6C501B8B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F06C79-019E-354C-8A73-D4E7458E3173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FE86F60B-CA36-BE59-E0F1-EB5CE1082AED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FC71CFF7-816C-40E3-B417-EA75C929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F99EAD-9D9A-BEDC-CD56-BD7F4233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38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95A1880-17F8-F2AE-EC1A-6D1F05351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F2B41-C4A3-B679-C49F-1611E512CF1D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DEDE1-0D76-E87B-76C2-1BB525AA45B8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81F12-D579-5468-DB1F-A76CAA1E2033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2EC91-0C99-DA7A-A033-2BEE6D646696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AE007D-C8F0-FF82-65C3-A00FA14219EF}"/>
              </a:ext>
            </a:extLst>
          </p:cNvPr>
          <p:cNvSpPr txBox="1"/>
          <p:nvPr/>
        </p:nvSpPr>
        <p:spPr>
          <a:xfrm>
            <a:off x="457200" y="272111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nivers Condensed" panose="020B0506020202050204" pitchFamily="34" charset="0"/>
              </a:rPr>
              <a:t>Extras</a:t>
            </a:r>
            <a:endParaRPr lang="en-US" sz="4000" b="1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82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304B7-CC74-030E-02A4-B7E8EB2CA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10ED2-0A92-BA35-0434-51115DE5F448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AFD14-94A1-F307-1985-87CDA2BA8ADB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C7D87C3-54E6-DD78-7C98-A5BC09F6EF92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310E6E17-2D03-6C74-D55F-D5AEC6247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C2DC8-6093-BA85-5B25-F7785491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39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BBF9441-08DE-7F64-158F-5BC471627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8E3C1D-1EA7-499C-546C-B3C4CD756E33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DD5EC-D5BA-8139-623C-6BC35E5E5A04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84270-32A8-9A75-FE14-B7E0052BEA0B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9CCF9-1B71-AD1B-2BB4-234538F33180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45057-AB6B-2D6F-2503-587973C1D537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nivers Condensed" panose="020B0506020202050204" pitchFamily="34" charset="0"/>
              </a:rPr>
              <a:t>CrHCS</a:t>
            </a:r>
            <a:r>
              <a:rPr lang="en-US" sz="4000" b="1" dirty="0">
                <a:latin typeface="Univers Condensed" panose="020B0506020202050204" pitchFamily="34" charset="0"/>
              </a:rPr>
              <a:t> – Mechanism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53263-643B-C011-737D-8B87455060BC}"/>
              </a:ext>
            </a:extLst>
          </p:cNvPr>
          <p:cNvSpPr txBox="1"/>
          <p:nvPr/>
        </p:nvSpPr>
        <p:spPr>
          <a:xfrm>
            <a:off x="373390" y="1028873"/>
            <a:ext cx="6239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Univers Condensed" panose="020B0506020202050204" pitchFamily="34" charset="0"/>
              </a:rPr>
              <a:t>Key Idea: </a:t>
            </a:r>
            <a:r>
              <a:rPr lang="en-US" sz="2400" dirty="0">
                <a:latin typeface="Univers Condensed" panose="020B0506020202050204" pitchFamily="34" charset="0"/>
              </a:rPr>
              <a:t>The key idea of our proposed scheduling scheme, </a:t>
            </a:r>
            <a:r>
              <a:rPr lang="en-US" sz="2400" dirty="0" err="1">
                <a:latin typeface="Univers Condensed" panose="020B0506020202050204" pitchFamily="34" charset="0"/>
              </a:rPr>
              <a:t>CrHCS</a:t>
            </a:r>
            <a:r>
              <a:rPr lang="en-US" sz="2400" dirty="0">
                <a:latin typeface="Univers Condensed" panose="020B0506020202050204" pitchFamily="34" charset="0"/>
              </a:rPr>
              <a:t>, is to incorporate cross-HBM data migration to improve the PE utilization by migrating the non-zero values from a data list of one channel to the other. </a:t>
            </a:r>
          </a:p>
        </p:txBody>
      </p:sp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C58EC9-AE12-26B7-E496-082F45F3B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251" y="793041"/>
            <a:ext cx="5482749" cy="434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655632-3635-4583-35BD-59F6E70989C5}"/>
              </a:ext>
            </a:extLst>
          </p:cNvPr>
          <p:cNvSpPr txBox="1"/>
          <p:nvPr/>
        </p:nvSpPr>
        <p:spPr>
          <a:xfrm>
            <a:off x="347420" y="3096700"/>
            <a:ext cx="65013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nivers Condensed" panose="020B0506020202050204" pitchFamily="34" charset="0"/>
              </a:rPr>
              <a:t>CrHCS</a:t>
            </a:r>
            <a:r>
              <a:rPr lang="en-US" sz="2400" dirty="0">
                <a:latin typeface="Univers Condensed" panose="020B0506020202050204" pitchFamily="34" charset="0"/>
              </a:rPr>
              <a:t> must keep track of: </a:t>
            </a:r>
          </a:p>
          <a:p>
            <a:endParaRPr lang="en-US" sz="2400" dirty="0">
              <a:latin typeface="Univers Condensed" panose="020B050602020205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The assigned PE in the original/private channel. (using additional </a:t>
            </a:r>
            <a:r>
              <a:rPr lang="en-US" sz="2400" b="1" dirty="0">
                <a:latin typeface="Consolas" panose="020B0609020204030204" pitchFamily="49" charset="0"/>
              </a:rPr>
              <a:t>pvt</a:t>
            </a:r>
            <a:r>
              <a:rPr lang="en-US" sz="2400" dirty="0">
                <a:latin typeface="Univers Condensed" panose="020B0506020202050204" pitchFamily="34" charset="0"/>
              </a:rPr>
              <a:t>, </a:t>
            </a:r>
            <a:r>
              <a:rPr lang="en-US" sz="2400" b="1" dirty="0" err="1">
                <a:latin typeface="Consolas" panose="020B0609020204030204" pitchFamily="49" charset="0"/>
              </a:rPr>
              <a:t>PE_src</a:t>
            </a:r>
            <a:r>
              <a:rPr lang="en-US" sz="2400" b="1" dirty="0">
                <a:latin typeface="Univers Condensed" panose="020B0506020202050204" pitchFamily="34" charset="0"/>
              </a:rPr>
              <a:t> </a:t>
            </a:r>
            <a:r>
              <a:rPr lang="en-US" sz="2400" dirty="0">
                <a:latin typeface="Univers Condensed" panose="020B0506020202050204" pitchFamily="34" charset="0"/>
              </a:rPr>
              <a:t>flags)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Univers Condensed" panose="020B050602020205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Must respect the RAW dependency in the migrated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Univers Condensed" panose="020B050602020205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Univers Condensed" panose="020B050602020205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6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8A9BD-4D7F-B3A8-D2D7-639D9B13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E483B-1345-7A85-3842-CDDA3F9FB8CF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55C0B8-8EBA-932E-9B13-D4254876B8AA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07A32690-629C-0AD4-A048-FCE4167170DA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D7828ACB-BB99-2AF8-B941-EC9D3C477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A6A12E-BCB4-1DC0-68E6-A8E4CFDF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4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3179C8E-85BA-A984-4CCF-ABFA2D9E2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8A51FD-2D3E-66F1-9484-DC6914CAF3B6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03C94-CE0D-8C7F-2592-D67A2CA0F931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13C70-BE0B-D5EC-C256-8A67463ABAF9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69278-60BF-58D9-4A28-A59E152987D2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pic>
        <p:nvPicPr>
          <p:cNvPr id="2" name="Picture 1" descr="A large airplane at the airport&#10;&#10;AI-generated content may be incorrect.">
            <a:extLst>
              <a:ext uri="{FF2B5EF4-FFF2-40B4-BE49-F238E27FC236}">
                <a16:creationId xmlns:a16="http://schemas.microsoft.com/office/drawing/2014/main" id="{BD5812A3-8BB3-DC74-16FA-5B0AC8FDC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10" y="1828214"/>
            <a:ext cx="3843866" cy="25625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E0633D-3009-0EE7-1BF4-0C575D00854B}"/>
              </a:ext>
            </a:extLst>
          </p:cNvPr>
          <p:cNvGrpSpPr/>
          <p:nvPr/>
        </p:nvGrpSpPr>
        <p:grpSpPr>
          <a:xfrm>
            <a:off x="8999846" y="482321"/>
            <a:ext cx="2887354" cy="4792697"/>
            <a:chOff x="9009395" y="317559"/>
            <a:chExt cx="2887354" cy="4792697"/>
          </a:xfrm>
        </p:grpSpPr>
        <p:pic>
          <p:nvPicPr>
            <p:cNvPr id="8" name="Picture 7" descr="A tall building with a blue sky&#10;&#10;AI-generated content may be incorrect.">
              <a:extLst>
                <a:ext uri="{FF2B5EF4-FFF2-40B4-BE49-F238E27FC236}">
                  <a16:creationId xmlns:a16="http://schemas.microsoft.com/office/drawing/2014/main" id="{D59C1B00-5887-DCF4-04CA-3441ED89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9395" y="779224"/>
              <a:ext cx="2887354" cy="43310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010115-50C4-4D83-C2FB-2FC915A18420}"/>
                </a:ext>
              </a:extLst>
            </p:cNvPr>
            <p:cNvSpPr txBox="1"/>
            <p:nvPr/>
          </p:nvSpPr>
          <p:spPr>
            <a:xfrm>
              <a:off x="9009395" y="317559"/>
              <a:ext cx="2887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Univers Condensed" panose="020B0506020202050204" pitchFamily="34" charset="0"/>
                </a:rPr>
                <a:t>Lotte Hotel, Seoul</a:t>
              </a:r>
            </a:p>
          </p:txBody>
        </p:sp>
      </p:grpSp>
      <p:pic>
        <p:nvPicPr>
          <p:cNvPr id="11" name="Picture 10" descr="A blue bus on the road&#10;&#10;AI-generated content may be incorrect.">
            <a:extLst>
              <a:ext uri="{FF2B5EF4-FFF2-40B4-BE49-F238E27FC236}">
                <a16:creationId xmlns:a16="http://schemas.microsoft.com/office/drawing/2014/main" id="{27845A2F-3F73-2536-FA31-3722CA0ACB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653" r="4398" b="10154"/>
          <a:stretch>
            <a:fillRect/>
          </a:stretch>
        </p:blipFill>
        <p:spPr>
          <a:xfrm>
            <a:off x="4984333" y="2425421"/>
            <a:ext cx="3223220" cy="1600200"/>
          </a:xfrm>
          <a:prstGeom prst="rect">
            <a:avLst/>
          </a:prstGeom>
        </p:spPr>
      </p:pic>
      <p:pic>
        <p:nvPicPr>
          <p:cNvPr id="12" name="Picture 11" descr="A blue bus on the road&#10;&#10;AI-generated content may be incorrect.">
            <a:extLst>
              <a:ext uri="{FF2B5EF4-FFF2-40B4-BE49-F238E27FC236}">
                <a16:creationId xmlns:a16="http://schemas.microsoft.com/office/drawing/2014/main" id="{53B0B6F3-4A18-E851-362C-8A706FF825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653" r="4398" b="10154"/>
          <a:stretch>
            <a:fillRect/>
          </a:stretch>
        </p:blipFill>
        <p:spPr>
          <a:xfrm>
            <a:off x="4984333" y="4330200"/>
            <a:ext cx="3223220" cy="16002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E1DCC5-5B5A-43CA-016A-9942900B083C}"/>
              </a:ext>
            </a:extLst>
          </p:cNvPr>
          <p:cNvGrpSpPr/>
          <p:nvPr/>
        </p:nvGrpSpPr>
        <p:grpSpPr>
          <a:xfrm>
            <a:off x="4984333" y="482321"/>
            <a:ext cx="3223220" cy="1600200"/>
            <a:chOff x="4993882" y="317559"/>
            <a:chExt cx="3223220" cy="1600200"/>
          </a:xfrm>
        </p:grpSpPr>
        <p:pic>
          <p:nvPicPr>
            <p:cNvPr id="19" name="Picture 18" descr="A blue bus on the road&#10;&#10;AI-generated content may be incorrect.">
              <a:extLst>
                <a:ext uri="{FF2B5EF4-FFF2-40B4-BE49-F238E27FC236}">
                  <a16:creationId xmlns:a16="http://schemas.microsoft.com/office/drawing/2014/main" id="{D9F6CC0B-BD0E-0C84-C640-D5ACB61EB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8653" r="4398" b="10154"/>
            <a:stretch>
              <a:fillRect/>
            </a:stretch>
          </p:blipFill>
          <p:spPr>
            <a:xfrm>
              <a:off x="4993882" y="317559"/>
              <a:ext cx="3223220" cy="16002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834F7E-7408-5689-B871-F96A52DA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1286" r="22131" b="61823"/>
            <a:stretch>
              <a:fillRect/>
            </a:stretch>
          </p:blipFill>
          <p:spPr>
            <a:xfrm>
              <a:off x="5343848" y="706286"/>
              <a:ext cx="547047" cy="36909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0E05BF6-5B7B-B0F9-C881-14937A4943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980" r="28838" b="63259"/>
          <a:stretch>
            <a:fillRect/>
          </a:stretch>
        </p:blipFill>
        <p:spPr>
          <a:xfrm>
            <a:off x="6336482" y="2797069"/>
            <a:ext cx="439245" cy="391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0F9EC9-C308-CA9D-410E-FD29FFEDB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691" r="62782" b="62935"/>
          <a:stretch>
            <a:fillRect/>
          </a:stretch>
        </p:blipFill>
        <p:spPr>
          <a:xfrm>
            <a:off x="5909921" y="4711279"/>
            <a:ext cx="421799" cy="381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3F1A09-91D0-CCF3-969C-BCF1293B0F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2905" r="15901" b="62935"/>
          <a:stretch>
            <a:fillRect/>
          </a:stretch>
        </p:blipFill>
        <p:spPr>
          <a:xfrm>
            <a:off x="6768584" y="4713660"/>
            <a:ext cx="417835" cy="384048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1E5B5F72-F0C8-C327-7ADF-4FA411AE562D}"/>
              </a:ext>
            </a:extLst>
          </p:cNvPr>
          <p:cNvSpPr/>
          <p:nvPr/>
        </p:nvSpPr>
        <p:spPr>
          <a:xfrm>
            <a:off x="8317415" y="3107987"/>
            <a:ext cx="572568" cy="304800"/>
          </a:xfrm>
          <a:prstGeom prst="rightArrow">
            <a:avLst>
              <a:gd name="adj1" fmla="val 30495"/>
              <a:gd name="adj2" fmla="val 65800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4E3C200-21F5-3238-0819-650DE218AF17}"/>
              </a:ext>
            </a:extLst>
          </p:cNvPr>
          <p:cNvSpPr/>
          <p:nvPr/>
        </p:nvSpPr>
        <p:spPr>
          <a:xfrm>
            <a:off x="8317415" y="5073925"/>
            <a:ext cx="572568" cy="304800"/>
          </a:xfrm>
          <a:prstGeom prst="rightArrow">
            <a:avLst>
              <a:gd name="adj1" fmla="val 30495"/>
              <a:gd name="adj2" fmla="val 65800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F2D5575-888E-DD5B-3F82-6E7195BB7D9C}"/>
              </a:ext>
            </a:extLst>
          </p:cNvPr>
          <p:cNvSpPr/>
          <p:nvPr/>
        </p:nvSpPr>
        <p:spPr>
          <a:xfrm>
            <a:off x="8317415" y="1130021"/>
            <a:ext cx="572568" cy="304800"/>
          </a:xfrm>
          <a:prstGeom prst="rightArrow">
            <a:avLst>
              <a:gd name="adj1" fmla="val 30495"/>
              <a:gd name="adj2" fmla="val 65800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5D5C4D-4C84-F616-664D-9299A8061A05}"/>
              </a:ext>
            </a:extLst>
          </p:cNvPr>
          <p:cNvSpPr txBox="1"/>
          <p:nvPr/>
        </p:nvSpPr>
        <p:spPr>
          <a:xfrm>
            <a:off x="602387" y="4490188"/>
            <a:ext cx="368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" panose="020B0506020202050204" pitchFamily="34" charset="0"/>
              </a:rPr>
              <a:t>All 4 happened to board 3 different buses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5BB82C-418A-7179-DAB2-EDB5F3C13D2D}"/>
              </a:ext>
            </a:extLst>
          </p:cNvPr>
          <p:cNvSpPr txBox="1"/>
          <p:nvPr/>
        </p:nvSpPr>
        <p:spPr>
          <a:xfrm>
            <a:off x="5485128" y="1282421"/>
            <a:ext cx="21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6EFC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BUS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170F6B-9963-2F0F-E43F-85F1208AC64A}"/>
              </a:ext>
            </a:extLst>
          </p:cNvPr>
          <p:cNvSpPr txBox="1"/>
          <p:nvPr/>
        </p:nvSpPr>
        <p:spPr>
          <a:xfrm>
            <a:off x="5485128" y="3253392"/>
            <a:ext cx="21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6EFC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BUS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1B0B46-10FA-0DF5-1424-D0D106CB4858}"/>
              </a:ext>
            </a:extLst>
          </p:cNvPr>
          <p:cNvSpPr txBox="1"/>
          <p:nvPr/>
        </p:nvSpPr>
        <p:spPr>
          <a:xfrm>
            <a:off x="5501035" y="5167064"/>
            <a:ext cx="21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6EFC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BUS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5A59A5-BF67-E26C-C82A-EEA998999C7D}"/>
              </a:ext>
            </a:extLst>
          </p:cNvPr>
          <p:cNvSpPr txBox="1"/>
          <p:nvPr/>
        </p:nvSpPr>
        <p:spPr>
          <a:xfrm>
            <a:off x="602387" y="5276901"/>
            <a:ext cx="4173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Univers Condensed" panose="020B0506020202050204" pitchFamily="34" charset="0"/>
              </a:rPr>
              <a:t>Inefficient resource usage and the buses are “sparse”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956ABF-5473-9D4E-043B-E5E3EF553556}"/>
              </a:ext>
            </a:extLst>
          </p:cNvPr>
          <p:cNvSpPr txBox="1"/>
          <p:nvPr/>
        </p:nvSpPr>
        <p:spPr>
          <a:xfrm>
            <a:off x="1263079" y="1362719"/>
            <a:ext cx="25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nivers Condensed" panose="020B0506020202050204" pitchFamily="34" charset="0"/>
              </a:rPr>
              <a:t>Airport, Incheon</a:t>
            </a:r>
          </a:p>
        </p:txBody>
      </p:sp>
    </p:spTree>
    <p:extLst>
      <p:ext uri="{BB962C8B-B14F-4D97-AF65-F5344CB8AC3E}">
        <p14:creationId xmlns:p14="http://schemas.microsoft.com/office/powerpoint/2010/main" val="2584000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53DEE-E955-BE42-AA98-D38F61587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39EC0-F56B-26BA-C67E-3074C1B030AE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91B75-A678-191A-7B0E-761756C70E49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AC1F6C4E-BFFC-8741-7B2C-6279217E2873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F0B321B9-49E3-32CA-6BCF-C7FFB04C2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FEA9C-2DB6-6EC7-2934-F0F54BE9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40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8573858-4E54-6559-1868-3A3F07787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827341-B848-64C6-1CDD-61D081F222AC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DB03B7-63EA-E308-81A3-A5C488EF1228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BE758F-5CB4-1760-9720-794E9D9844BF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BC0E4-E9F7-7D26-310F-B9964F402702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71A11-F010-C83B-BC52-BB86DC52AA50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nivers Condensed" panose="020B0506020202050204" pitchFamily="34" charset="0"/>
              </a:rPr>
              <a:t>CrHCS</a:t>
            </a:r>
            <a:r>
              <a:rPr lang="en-US" sz="4000" b="1" dirty="0">
                <a:latin typeface="Univers Condensed" panose="020B0506020202050204" pitchFamily="34" charset="0"/>
              </a:rPr>
              <a:t> - Example</a:t>
            </a:r>
          </a:p>
        </p:txBody>
      </p:sp>
      <p:pic>
        <p:nvPicPr>
          <p:cNvPr id="18" name="Picture 17" descr="A screenshot of a chart&#10;&#10;AI-generated content may be incorrect.">
            <a:extLst>
              <a:ext uri="{FF2B5EF4-FFF2-40B4-BE49-F238E27FC236}">
                <a16:creationId xmlns:a16="http://schemas.microsoft.com/office/drawing/2014/main" id="{F9172A54-6746-8D94-49C1-EE2598994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559" y="1020352"/>
            <a:ext cx="4583641" cy="2571311"/>
          </a:xfrm>
          <a:prstGeom prst="rect">
            <a:avLst/>
          </a:prstGeom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062F57-CE98-7102-AE46-565A234BCF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537"/>
          <a:stretch>
            <a:fillRect/>
          </a:stretch>
        </p:blipFill>
        <p:spPr>
          <a:xfrm>
            <a:off x="7957861" y="1054148"/>
            <a:ext cx="3856946" cy="2560666"/>
          </a:xfrm>
          <a:prstGeom prst="rect">
            <a:avLst/>
          </a:prstGeom>
        </p:spPr>
      </p:pic>
      <p:pic>
        <p:nvPicPr>
          <p:cNvPr id="20" name="Picture 19" descr="A screenshot of a chart&#10;&#10;AI-generated content may be incorrect.">
            <a:extLst>
              <a:ext uri="{FF2B5EF4-FFF2-40B4-BE49-F238E27FC236}">
                <a16:creationId xmlns:a16="http://schemas.microsoft.com/office/drawing/2014/main" id="{FFCC731A-A0D8-E3D9-C0A4-9F6E4BD01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267" y="3706827"/>
            <a:ext cx="3959540" cy="2522698"/>
          </a:xfrm>
          <a:prstGeom prst="rect">
            <a:avLst/>
          </a:prstGeom>
        </p:spPr>
      </p:pic>
      <p:pic>
        <p:nvPicPr>
          <p:cNvPr id="21" name="Picture 2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F6D00EA-D7AC-B8CB-6098-9B2B4ACF3E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412"/>
          <a:stretch>
            <a:fillRect/>
          </a:stretch>
        </p:blipFill>
        <p:spPr>
          <a:xfrm>
            <a:off x="3065448" y="3752112"/>
            <a:ext cx="2696930" cy="257740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C69991-A6D6-0489-303C-01D2459B4064}"/>
              </a:ext>
            </a:extLst>
          </p:cNvPr>
          <p:cNvCxnSpPr/>
          <p:nvPr/>
        </p:nvCxnSpPr>
        <p:spPr>
          <a:xfrm>
            <a:off x="6269143" y="2465224"/>
            <a:ext cx="12498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C150B0-650E-1FAF-EC29-A3ECC5C0017C}"/>
              </a:ext>
            </a:extLst>
          </p:cNvPr>
          <p:cNvCxnSpPr/>
          <p:nvPr/>
        </p:nvCxnSpPr>
        <p:spPr>
          <a:xfrm>
            <a:off x="6300705" y="5244536"/>
            <a:ext cx="124988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02DF00-0231-7978-01D1-3B5151FFE54F}"/>
              </a:ext>
            </a:extLst>
          </p:cNvPr>
          <p:cNvSpPr txBox="1"/>
          <p:nvPr/>
        </p:nvSpPr>
        <p:spPr>
          <a:xfrm>
            <a:off x="6447130" y="2172836"/>
            <a:ext cx="1071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atin typeface="Univers Condensed" panose="020B0506020202050204" pitchFamily="34" charset="0"/>
              </a:rPr>
              <a:t>CrHCS on Channel 0</a:t>
            </a:r>
            <a:endParaRPr lang="en-US" sz="1600">
              <a:latin typeface="Univers Condensed" panose="020B050602020205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2E56F8-7B20-ECD1-D51F-EF23B03D5B3C}"/>
              </a:ext>
            </a:extLst>
          </p:cNvPr>
          <p:cNvGrpSpPr/>
          <p:nvPr/>
        </p:nvGrpSpPr>
        <p:grpSpPr>
          <a:xfrm flipH="1">
            <a:off x="9835037" y="3167337"/>
            <a:ext cx="1813063" cy="584775"/>
            <a:chOff x="10744771" y="3414834"/>
            <a:chExt cx="1253436" cy="5847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F8921B-9FF1-D433-5210-ECA3512AE8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98207" y="3534030"/>
              <a:ext cx="0" cy="3463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F5112C-5A41-16AC-E211-F527C6788F50}"/>
                </a:ext>
              </a:extLst>
            </p:cNvPr>
            <p:cNvSpPr txBox="1"/>
            <p:nvPr/>
          </p:nvSpPr>
          <p:spPr>
            <a:xfrm>
              <a:off x="10744771" y="3414834"/>
              <a:ext cx="10718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latin typeface="Univers Condensed" panose="020B0506020202050204" pitchFamily="34" charset="0"/>
                </a:rPr>
                <a:t>CrHCS on Channel 1</a:t>
              </a:r>
              <a:endParaRPr lang="en-US" sz="1600">
                <a:latin typeface="Univers Condensed" panose="020B050602020205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C4FAD53-950C-F3E9-3779-CA9687E59961}"/>
              </a:ext>
            </a:extLst>
          </p:cNvPr>
          <p:cNvSpPr txBox="1"/>
          <p:nvPr/>
        </p:nvSpPr>
        <p:spPr>
          <a:xfrm>
            <a:off x="6478692" y="4949142"/>
            <a:ext cx="1071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Univers Condensed" panose="020B0506020202050204" pitchFamily="34" charset="0"/>
              </a:rPr>
              <a:t>CrHCS</a:t>
            </a:r>
            <a:r>
              <a:rPr lang="en-US" sz="1600" b="1" dirty="0">
                <a:latin typeface="Univers Condensed" panose="020B0506020202050204" pitchFamily="34" charset="0"/>
              </a:rPr>
              <a:t> on Channel 2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7B4EA8-54AC-700E-AFDB-922E9EE437A6}"/>
              </a:ext>
            </a:extLst>
          </p:cNvPr>
          <p:cNvSpPr txBox="1"/>
          <p:nvPr/>
        </p:nvSpPr>
        <p:spPr>
          <a:xfrm>
            <a:off x="669382" y="3614814"/>
            <a:ext cx="25233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Advantages:</a:t>
            </a:r>
          </a:p>
          <a:p>
            <a:pPr>
              <a:buClrTx/>
              <a:buFontTx/>
              <a:buNone/>
            </a:pPr>
            <a:endParaRPr lang="en-US" b="1" dirty="0">
              <a:solidFill>
                <a:prstClr val="black"/>
              </a:solidFill>
              <a:latin typeface="Univers Condensed" panose="020B0506020202050204" pitchFamily="34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Wingdings" panose="05000000000000000000" pitchFamily="2" charset="2"/>
              <a:buChar char="§"/>
            </a:pPr>
            <a:r>
              <a:rPr lang="en-US" sz="1800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Total stalls reduced from </a:t>
            </a:r>
            <a:r>
              <a:rPr lang="en-US" sz="1800" b="1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19 </a:t>
            </a:r>
            <a:r>
              <a:rPr lang="en-US" sz="1800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to</a:t>
            </a:r>
            <a:r>
              <a:rPr lang="en-US" sz="1800" b="1" kern="1200" dirty="0">
                <a:solidFill>
                  <a:prstClr val="black"/>
                </a:solidFill>
                <a:latin typeface="Univers Condensed" panose="020B0506020202050204" pitchFamily="34" charset="0"/>
                <a:ea typeface="+mn-ea"/>
                <a:cs typeface="Times New Roman" panose="02020603050405020304" pitchFamily="18" charset="0"/>
              </a:rPr>
              <a:t> 7</a:t>
            </a:r>
          </a:p>
          <a:p>
            <a:pPr marL="285750" indent="-285750">
              <a:buClrTx/>
              <a:buFont typeface="Wingdings" panose="05000000000000000000" pitchFamily="2" charset="2"/>
              <a:buChar char="§"/>
            </a:pPr>
            <a:endParaRPr lang="en-US" sz="1800" kern="1200" dirty="0">
              <a:solidFill>
                <a:prstClr val="black"/>
              </a:solidFill>
              <a:latin typeface="Univers Condensed" panose="020B0506020202050204" pitchFamily="34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Total cycles reduced from </a:t>
            </a:r>
            <a:r>
              <a:rPr lang="en-US" b="1" dirty="0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 to </a:t>
            </a:r>
            <a:r>
              <a:rPr lang="en-US" b="1" dirty="0">
                <a:solidFill>
                  <a:prstClr val="black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2</a:t>
            </a:r>
            <a:endParaRPr lang="en-US" sz="1800" b="1" kern="12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94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57B28-DBD0-C80E-D797-96AC3C452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BA0D51-2D39-AD8C-D773-152757109AF6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A9C09B-0E61-FC51-672A-17E484E75FB8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A0DFB1B5-DBF4-A176-67D7-61D535D9419D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2701083D-F6D4-86C7-A07B-6C893562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5C0FE-5C6D-1C3D-B580-81021EEB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41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89ED627-C244-1F93-5D48-4E1BC5EEF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0A29B2-F793-3BA5-C94A-AD300AD73485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B19DC-031A-B909-0910-923E75B8747D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117567-0DEF-196F-3A8C-A0693748A09F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88E439-D75D-9D2A-BE04-8168B5988C14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D152D-079C-EBE2-C0AF-CEA11A09B153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Rearrange Unit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6AA5B-263C-413F-5BD6-68F2C1DFA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833" y="1831313"/>
            <a:ext cx="5481298" cy="3334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9662CC-0BCA-4831-DFB3-56B3965F4A4D}"/>
                  </a:ext>
                </a:extLst>
              </p:cNvPr>
              <p:cNvSpPr txBox="1"/>
              <p:nvPr/>
            </p:nvSpPr>
            <p:spPr>
              <a:xfrm>
                <a:off x="413331" y="1346200"/>
                <a:ext cx="6542314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Each PEG will output streams associated with both private and shared channels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The PEG output streams must be re-ordered in the correct order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The re-ordered streams are finally reduced and merged together in the Merge Unit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Univers Condensed" panose="020B050602020205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Univers Condensed" panose="020B0506020202050204" pitchFamily="34" charset="0"/>
                  </a:rPr>
                  <a:t>The output stream stream_Ax has 16 output values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16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32−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𝑏𝑖𝑡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=512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𝑏𝑖𝑡𝑠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Univers Condensed" panose="020B050602020205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9662CC-0BCA-4831-DFB3-56B3965F4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31" y="1346200"/>
                <a:ext cx="6542314" cy="4154984"/>
              </a:xfrm>
              <a:prstGeom prst="rect">
                <a:avLst/>
              </a:prstGeom>
              <a:blipFill>
                <a:blip r:embed="rId6"/>
                <a:stretch>
                  <a:fillRect l="-1305" t="-1028" b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8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8A892-10BA-8DD3-4F75-3CB9C30B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329009-EF5A-7726-80C8-996BC0E7A633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60131E-E601-ED4C-755E-A87EA16D072D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D1FB18D1-3AC9-3597-1985-0AA1F16CCB68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32A79AF5-C6FD-AC18-1A1A-08A5512C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46581-0720-FAF1-1191-1E4E5EF2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26" y="6317803"/>
            <a:ext cx="492963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42</a:t>
            </a:fld>
            <a:endParaRPr lang="en-U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D734EF4-1AB9-0A17-2A76-65A3A8C46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9B66CD-3564-D9ED-2D74-696FAE204E85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9A5AE-338D-4199-6455-CE16A5A6D0CA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BC3C27-667C-A320-3931-20800FFEF0F8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A7A0C-BBDA-7589-C3B6-240BF4A0EE51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22108-654D-5F31-FD4A-ED2A67EC4A42}"/>
              </a:ext>
            </a:extLst>
          </p:cNvPr>
          <p:cNvSpPr txBox="1"/>
          <p:nvPr/>
        </p:nvSpPr>
        <p:spPr>
          <a:xfrm>
            <a:off x="413331" y="23404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Evaluated Metrics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06209D-56A3-A6FC-0838-D7166C3607EE}"/>
              </a:ext>
            </a:extLst>
          </p:cNvPr>
          <p:cNvGrpSpPr/>
          <p:nvPr/>
        </p:nvGrpSpPr>
        <p:grpSpPr>
          <a:xfrm>
            <a:off x="457200" y="1065321"/>
            <a:ext cx="5638800" cy="1708161"/>
            <a:chOff x="457200" y="2517934"/>
            <a:chExt cx="11551691" cy="170816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AD69E6-1625-B30D-5FF4-AAB3BE150798}"/>
                </a:ext>
              </a:extLst>
            </p:cNvPr>
            <p:cNvSpPr txBox="1"/>
            <p:nvPr/>
          </p:nvSpPr>
          <p:spPr>
            <a:xfrm>
              <a:off x="457200" y="2517934"/>
              <a:ext cx="115516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b="1" dirty="0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rPr>
                <a:t>Latency </a:t>
              </a:r>
              <a:endPara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4C67B6-0313-DB4C-42F5-D13B8C0BBDFF}"/>
                </a:ext>
              </a:extLst>
            </p:cNvPr>
            <p:cNvSpPr txBox="1"/>
            <p:nvPr/>
          </p:nvSpPr>
          <p:spPr>
            <a:xfrm>
              <a:off x="899490" y="3025766"/>
              <a:ext cx="105625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2" indent="-342900">
                <a:buFont typeface="Courier New" panose="02070309020205020404" pitchFamily="49" charset="0"/>
                <a:buChar char="o"/>
              </a:pPr>
              <a:r>
                <a:rPr lang="en-US" sz="240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Xilinx Run Time</a:t>
              </a:r>
            </a:p>
            <a:p>
              <a:pPr marL="342900" lvl="2" indent="-342900">
                <a:buFont typeface="Courier New" panose="02070309020205020404" pitchFamily="49" charset="0"/>
                <a:buChar char="o"/>
              </a:pPr>
              <a:r>
                <a:rPr lang="en-US" sz="2400" err="1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cudaEventElapsedTime</a:t>
              </a:r>
              <a:r>
                <a:rPr lang="en-US" sz="240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 </a:t>
              </a:r>
            </a:p>
            <a:p>
              <a:pPr marL="342900" lvl="2" indent="-342900">
                <a:buFont typeface="Courier New" panose="02070309020205020404" pitchFamily="49" charset="0"/>
                <a:buChar char="o"/>
              </a:pPr>
              <a:r>
                <a:rPr lang="en-US" sz="240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Intel MKL </a:t>
              </a:r>
              <a:r>
                <a:rPr lang="en-US" sz="2400">
                  <a:latin typeface="Consolas" panose="020B0609020204030204" pitchFamily="49" charset="0"/>
                  <a:ea typeface="Hiragino Kaku Gothic Std W8" panose="020B0800000000000000" pitchFamily="34" charset="-128"/>
                </a:rPr>
                <a:t>second/</a:t>
              </a:r>
              <a:r>
                <a:rPr lang="en-US" sz="2400" err="1">
                  <a:latin typeface="Consolas" panose="020B0609020204030204" pitchFamily="49" charset="0"/>
                  <a:ea typeface="Hiragino Kaku Gothic Std W8" panose="020B0800000000000000" pitchFamily="34" charset="-128"/>
                </a:rPr>
                <a:t>dsecnd</a:t>
              </a:r>
              <a:r>
                <a:rPr lang="en-US" sz="2400">
                  <a:latin typeface="Consolas" panose="020B0609020204030204" pitchFamily="49" charset="0"/>
                  <a:ea typeface="Hiragino Kaku Gothic Std W8" panose="020B0800000000000000" pitchFamily="34" charset="-128"/>
                </a:rPr>
                <a:t> </a:t>
              </a:r>
              <a:r>
                <a:rPr lang="en-US" sz="2400">
                  <a:latin typeface="Univers Condensed" panose="020B0506020202050204" pitchFamily="34" charset="0"/>
                  <a:ea typeface="Hiragino Kaku Gothic Std W8" panose="020B0800000000000000" pitchFamily="34" charset="-128"/>
                </a:rPr>
                <a:t>function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077A1B-38A4-0AE0-A674-4DCEBF86D60C}"/>
              </a:ext>
            </a:extLst>
          </p:cNvPr>
          <p:cNvGrpSpPr/>
          <p:nvPr/>
        </p:nvGrpSpPr>
        <p:grpSpPr>
          <a:xfrm>
            <a:off x="457200" y="3037216"/>
            <a:ext cx="4748768" cy="1038426"/>
            <a:chOff x="457200" y="2849407"/>
            <a:chExt cx="4748768" cy="103842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BE0259-3175-7629-F7E8-379E5DF5D7D4}"/>
                </a:ext>
              </a:extLst>
            </p:cNvPr>
            <p:cNvSpPr txBox="1"/>
            <p:nvPr/>
          </p:nvSpPr>
          <p:spPr>
            <a:xfrm>
              <a:off x="457200" y="2849407"/>
              <a:ext cx="22966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b="1" dirty="0">
                  <a:latin typeface="Univers Condensed" panose="020B0506020202050204" pitchFamily="34" charset="0"/>
                  <a:ea typeface="Hiragino Kaku Gothic Std W8" panose="020B0800000000000000" pitchFamily="34" charset="-128"/>
                  <a:cs typeface="Consolas" panose="020B0609020204030204" pitchFamily="49" charset="0"/>
                </a:rPr>
                <a:t>Throughput </a:t>
              </a:r>
              <a:endPara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CE70B81-1317-FD9F-F783-F75509A8BAEB}"/>
                    </a:ext>
                  </a:extLst>
                </p:cNvPr>
                <p:cNvSpPr txBox="1"/>
                <p:nvPr/>
              </p:nvSpPr>
              <p:spPr>
                <a:xfrm>
                  <a:off x="899981" y="3311072"/>
                  <a:ext cx="4305987" cy="5767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𝑇h𝑟𝑜𝑢𝑔h𝑡𝑝𝑢𝑡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𝐺𝐹𝐿𝑂𝑃𝑆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)= 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2×(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𝑁𝑁𝑍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𝐿𝑎𝑡𝑒𝑛𝑐𝑦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CE70B81-1317-FD9F-F783-F75509A8BA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81" y="3311072"/>
                  <a:ext cx="4305987" cy="5767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6C385A9-D859-98FF-4D73-03D3473DDD3D}"/>
              </a:ext>
            </a:extLst>
          </p:cNvPr>
          <p:cNvSpPr txBox="1"/>
          <p:nvPr/>
        </p:nvSpPr>
        <p:spPr>
          <a:xfrm>
            <a:off x="6780323" y="1099676"/>
            <a:ext cx="3366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rPr>
              <a:t>Energy Efficiency  </a:t>
            </a:r>
            <a:endParaRPr lang="en-US" sz="2400" dirty="0">
              <a:latin typeface="Univers Condensed" panose="020B0506020202050204" pitchFamily="34" charset="0"/>
              <a:ea typeface="Hiragino Kaku Gothic Std W8" panose="020B0800000000000000" pitchFamily="34" charset="-128"/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D90CE4-79EF-2C00-21D3-95AC99E05D8F}"/>
                  </a:ext>
                </a:extLst>
              </p:cNvPr>
              <p:cNvSpPr txBox="1"/>
              <p:nvPr/>
            </p:nvSpPr>
            <p:spPr>
              <a:xfrm>
                <a:off x="7191206" y="1630911"/>
                <a:ext cx="4047583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 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𝑇h𝑟𝑜𝑢𝑔h𝑡𝑝𝑢𝑡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𝐺𝐹𝐿𝑂𝑃𝑆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D90CE4-79EF-2C00-21D3-95AC99E05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206" y="1630911"/>
                <a:ext cx="4047583" cy="5767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618EFD0-4411-9434-8E9F-AEF0CBF40034}"/>
              </a:ext>
            </a:extLst>
          </p:cNvPr>
          <p:cNvSpPr txBox="1"/>
          <p:nvPr/>
        </p:nvSpPr>
        <p:spPr>
          <a:xfrm>
            <a:off x="6780323" y="2356883"/>
            <a:ext cx="3366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rPr>
              <a:t>Bandwidth Efficiency  </a:t>
            </a:r>
            <a:endParaRPr lang="en-US" sz="2400">
              <a:latin typeface="Univers Condensed" panose="020B0506020202050204" pitchFamily="34" charset="0"/>
              <a:ea typeface="Hiragino Kaku Gothic Std W8" panose="020B0800000000000000" pitchFamily="34" charset="-128"/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137732-A488-2300-6DF4-C5445302FAFE}"/>
                  </a:ext>
                </a:extLst>
              </p:cNvPr>
              <p:cNvSpPr txBox="1"/>
              <p:nvPr/>
            </p:nvSpPr>
            <p:spPr>
              <a:xfrm>
                <a:off x="7191206" y="2888118"/>
                <a:ext cx="4470775" cy="7511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𝐵𝑎𝑛𝑑𝑤𝑖𝑑𝑡h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 =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𝑇h𝑟𝑜𝑢𝑔h𝑡𝑝𝑢𝑡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𝐺𝐹𝐿𝑂𝑃𝑆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𝐵𝑎𝑛𝑑𝑤𝑖𝑑𝑡h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137732-A488-2300-6DF4-C5445302F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206" y="2888118"/>
                <a:ext cx="4470775" cy="7511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2F2D090-91F0-D3E7-1ECC-8029A2432B94}"/>
              </a:ext>
            </a:extLst>
          </p:cNvPr>
          <p:cNvSpPr txBox="1"/>
          <p:nvPr/>
        </p:nvSpPr>
        <p:spPr>
          <a:xfrm>
            <a:off x="457201" y="4398432"/>
            <a:ext cx="3551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latin typeface="Univers Condensed" panose="020B0506020202050204" pitchFamily="34" charset="0"/>
                <a:ea typeface="Hiragino Kaku Gothic Std W8" panose="020B0800000000000000" pitchFamily="34" charset="-128"/>
                <a:cs typeface="Consolas" panose="020B0609020204030204" pitchFamily="49" charset="0"/>
              </a:rPr>
              <a:t>PE Underutilization</a:t>
            </a:r>
            <a:endParaRPr lang="en-US" sz="2400">
              <a:latin typeface="Univers Condensed" panose="020B0506020202050204" pitchFamily="34" charset="0"/>
              <a:ea typeface="Hiragino Kaku Gothic Std W8" panose="020B0800000000000000" pitchFamily="34" charset="-128"/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64D058-0F4F-40F5-D997-ED77EE3C1114}"/>
                  </a:ext>
                </a:extLst>
              </p:cNvPr>
              <p:cNvSpPr txBox="1"/>
              <p:nvPr/>
            </p:nvSpPr>
            <p:spPr>
              <a:xfrm>
                <a:off x="838200" y="4871459"/>
                <a:ext cx="6004336" cy="64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𝑃𝐸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𝑈𝑛𝑑𝑒𝑟𝑢𝑡𝑖𝑙𝑖𝑧𝑎𝑡𝑖𝑜𝑛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%=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sup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𝑁𝑢𝑚𝑏𝑒𝑟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𝑆𝑡𝑎𝑙𝑙𝑠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𝑁𝑁𝑍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sup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𝑁𝑢𝑚𝑏𝑒𝑟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𝑆𝑡𝑎𝑙𝑙𝑠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64D058-0F4F-40F5-D997-ED77EE3C1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71459"/>
                <a:ext cx="6004336" cy="64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5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C4206-0ADA-48F4-DC6C-BBD3619C4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F86CC1-9E5F-3855-CD8A-9FB427216CD2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9A5A0-91FD-57F7-2ECF-8779F49BD456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9DED9CA-21D1-B32B-A3B9-310402C8CA02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C96AF0F4-263C-BC2E-B803-39576FCCE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FEA6B9-AFFC-D825-C231-41BB7B2F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5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BF60D4F-4558-D4D3-89FD-D029A8823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77FAC5-72CE-9008-69A4-6E4E1945D6C8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2AFE4-E0C5-EB80-C7E2-A0EB0F1ADF77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BDDB3-D1DB-31AF-5425-CB55278C61EB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F9622-0B1E-7B7F-2637-E167350067BF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pic>
        <p:nvPicPr>
          <p:cNvPr id="2" name="Picture 1" descr="A large airplane at the airport&#10;&#10;AI-generated content may be incorrect.">
            <a:extLst>
              <a:ext uri="{FF2B5EF4-FFF2-40B4-BE49-F238E27FC236}">
                <a16:creationId xmlns:a16="http://schemas.microsoft.com/office/drawing/2014/main" id="{83DEA7DC-7023-CF03-AB84-2F64BFA94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10" y="1810953"/>
            <a:ext cx="3843866" cy="2562576"/>
          </a:xfrm>
          <a:prstGeom prst="rect">
            <a:avLst/>
          </a:prstGeom>
        </p:spPr>
      </p:pic>
      <p:pic>
        <p:nvPicPr>
          <p:cNvPr id="3" name="Picture 2" descr="A tall building with a blue sky&#10;&#10;AI-generated content may be incorrect.">
            <a:extLst>
              <a:ext uri="{FF2B5EF4-FFF2-40B4-BE49-F238E27FC236}">
                <a16:creationId xmlns:a16="http://schemas.microsoft.com/office/drawing/2014/main" id="{472D80DC-FAD3-65DE-5C87-53216F3CB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846" y="926725"/>
            <a:ext cx="2887354" cy="4331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E294D2-E3B2-7E17-7EFF-1C3B9371E7BF}"/>
              </a:ext>
            </a:extLst>
          </p:cNvPr>
          <p:cNvSpPr txBox="1"/>
          <p:nvPr/>
        </p:nvSpPr>
        <p:spPr>
          <a:xfrm>
            <a:off x="1263079" y="1345458"/>
            <a:ext cx="25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nivers Condensed" panose="020B0506020202050204" pitchFamily="34" charset="0"/>
              </a:rPr>
              <a:t>Airport, Incheon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60039-7511-CC2A-0ED1-1901E23D8CE9}"/>
              </a:ext>
            </a:extLst>
          </p:cNvPr>
          <p:cNvSpPr txBox="1"/>
          <p:nvPr/>
        </p:nvSpPr>
        <p:spPr>
          <a:xfrm>
            <a:off x="8999846" y="465060"/>
            <a:ext cx="288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nivers Condensed" panose="020B0506020202050204" pitchFamily="34" charset="0"/>
              </a:rPr>
              <a:t>Lotte Hotel, Seoul</a:t>
            </a:r>
          </a:p>
        </p:txBody>
      </p:sp>
      <p:pic>
        <p:nvPicPr>
          <p:cNvPr id="11" name="Picture 10" descr="A blue bus on the road&#10;&#10;AI-generated content may be incorrect.">
            <a:extLst>
              <a:ext uri="{FF2B5EF4-FFF2-40B4-BE49-F238E27FC236}">
                <a16:creationId xmlns:a16="http://schemas.microsoft.com/office/drawing/2014/main" id="{C73B32F0-F12B-3DA2-6FC9-8BA344C807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653" r="4398" b="10154"/>
          <a:stretch>
            <a:fillRect/>
          </a:stretch>
        </p:blipFill>
        <p:spPr>
          <a:xfrm>
            <a:off x="4984333" y="2408160"/>
            <a:ext cx="322322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1A2953-F20B-A985-EE94-C6EE5F0426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286" r="22131" b="61823"/>
          <a:stretch>
            <a:fillRect/>
          </a:stretch>
        </p:blipFill>
        <p:spPr>
          <a:xfrm>
            <a:off x="5322491" y="2787641"/>
            <a:ext cx="547047" cy="369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FBEEE1-82EC-E22D-C870-586778CC85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980" r="28838" b="63259"/>
          <a:stretch>
            <a:fillRect/>
          </a:stretch>
        </p:blipFill>
        <p:spPr>
          <a:xfrm>
            <a:off x="6336482" y="2779808"/>
            <a:ext cx="439245" cy="391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A1AED6-D7BA-A30B-E6CD-0533283EF8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691" r="62782" b="62935"/>
          <a:stretch>
            <a:fillRect/>
          </a:stretch>
        </p:blipFill>
        <p:spPr>
          <a:xfrm>
            <a:off x="5918647" y="2779808"/>
            <a:ext cx="421799" cy="381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2DE570-103C-940C-0943-A403BB43B64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2905" r="15901" b="62935"/>
          <a:stretch>
            <a:fillRect/>
          </a:stretch>
        </p:blipFill>
        <p:spPr>
          <a:xfrm>
            <a:off x="6775727" y="2787641"/>
            <a:ext cx="417835" cy="384048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C41D5F11-79B2-471C-D256-94F4E5DFCA47}"/>
              </a:ext>
            </a:extLst>
          </p:cNvPr>
          <p:cNvSpPr/>
          <p:nvPr/>
        </p:nvSpPr>
        <p:spPr>
          <a:xfrm>
            <a:off x="8317415" y="3090726"/>
            <a:ext cx="572568" cy="304800"/>
          </a:xfrm>
          <a:prstGeom prst="rightArrow">
            <a:avLst>
              <a:gd name="adj1" fmla="val 30495"/>
              <a:gd name="adj2" fmla="val 65800"/>
            </a:avLst>
          </a:prstGeom>
          <a:solidFill>
            <a:srgbClr val="408FD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A18223-E053-39E1-AB72-1BCE19D5A6C7}"/>
              </a:ext>
            </a:extLst>
          </p:cNvPr>
          <p:cNvSpPr txBox="1"/>
          <p:nvPr/>
        </p:nvSpPr>
        <p:spPr>
          <a:xfrm>
            <a:off x="4598419" y="4187968"/>
            <a:ext cx="3995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Univers Condensed" panose="020B0506020202050204" pitchFamily="34" charset="0"/>
              </a:rPr>
              <a:t>All the passengers decides to move to a same bus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254299-4CF4-FB23-C6CA-A41BF00CC6C3}"/>
              </a:ext>
            </a:extLst>
          </p:cNvPr>
          <p:cNvSpPr txBox="1"/>
          <p:nvPr/>
        </p:nvSpPr>
        <p:spPr>
          <a:xfrm>
            <a:off x="5485128" y="3236131"/>
            <a:ext cx="21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6EFC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BUS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A53051-DBCF-9998-05CD-30471DA50A6F}"/>
              </a:ext>
            </a:extLst>
          </p:cNvPr>
          <p:cNvSpPr txBox="1"/>
          <p:nvPr/>
        </p:nvSpPr>
        <p:spPr>
          <a:xfrm>
            <a:off x="4608652" y="5104291"/>
            <a:ext cx="3995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Univers Condensed" panose="020B0506020202050204" pitchFamily="34" charset="0"/>
              </a:rPr>
              <a:t>Efficient usage of resources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7556E0-2A4B-62DC-C72E-8E6753AA68AC}"/>
              </a:ext>
            </a:extLst>
          </p:cNvPr>
          <p:cNvSpPr txBox="1"/>
          <p:nvPr/>
        </p:nvSpPr>
        <p:spPr>
          <a:xfrm>
            <a:off x="4608652" y="5651282"/>
            <a:ext cx="5447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Univers Condensed" panose="020B0506020202050204" pitchFamily="34" charset="0"/>
              </a:rPr>
              <a:t>Analogy: “Cross-HBM Data Migration”</a:t>
            </a:r>
          </a:p>
        </p:txBody>
      </p:sp>
    </p:spTree>
    <p:extLst>
      <p:ext uri="{BB962C8B-B14F-4D97-AF65-F5344CB8AC3E}">
        <p14:creationId xmlns:p14="http://schemas.microsoft.com/office/powerpoint/2010/main" val="276939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B4A4C-BDA3-7F6D-2226-6228CB545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C5651-3093-BA22-B546-F5F1EBF40DA7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50AF0-FDB4-D549-476A-EA152EB44929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25FEE833-5029-4F06-394D-636D3C69B9E1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08727CDD-40B8-99C0-1313-A1CF4FC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F381F-E6D5-8EC3-1D2B-55DFADD7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6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64AE83A-971A-24AD-F077-ED1AE393F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10DDB9-0348-D8F8-F70F-91209D6A2009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AFF9D-2C63-12F2-F4F9-C4FCEB04D53F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6A83B-7724-37FB-9209-E4418C5613D0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AD862A-F817-CDD1-87BD-91FD92D91D4F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037C3-4148-0AD6-3C66-7EEBDEFF3E27}"/>
              </a:ext>
            </a:extLst>
          </p:cNvPr>
          <p:cNvSpPr txBox="1"/>
          <p:nvPr/>
        </p:nvSpPr>
        <p:spPr>
          <a:xfrm>
            <a:off x="434340" y="297462"/>
            <a:ext cx="8951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000" b="1" kern="1200">
                <a:solidFill>
                  <a:schemeClr val="tx1"/>
                </a:solidFill>
                <a:latin typeface="Univers Condensed" panose="020B0506020202050204" pitchFamily="34" charset="0"/>
                <a:ea typeface="+mn-ea"/>
                <a:cs typeface="+mn-cs"/>
                <a:sym typeface="Trebuchet MS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E823E-6A88-A425-3036-28A7277A2878}"/>
              </a:ext>
            </a:extLst>
          </p:cNvPr>
          <p:cNvSpPr txBox="1"/>
          <p:nvPr/>
        </p:nvSpPr>
        <p:spPr>
          <a:xfrm>
            <a:off x="434340" y="1103763"/>
            <a:ext cx="10134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Sparse Algebra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6BD0D-4902-DAB4-96F7-17668DB47535}"/>
              </a:ext>
            </a:extLst>
          </p:cNvPr>
          <p:cNvSpPr txBox="1"/>
          <p:nvPr/>
        </p:nvSpPr>
        <p:spPr>
          <a:xfrm>
            <a:off x="815340" y="2124595"/>
            <a:ext cx="5155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2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Streaming accelerators</a:t>
            </a:r>
          </a:p>
          <a:p>
            <a:pPr marL="342900" lvl="2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Row-based non-zero scheduling</a:t>
            </a:r>
          </a:p>
          <a:p>
            <a:pPr marL="342900" lvl="2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Univers Condensed" panose="020B0506020202050204" pitchFamily="34" charset="0"/>
                <a:ea typeface="Hiragino Kaku Gothic Std W8" panose="020B0800000000000000" pitchFamily="34" charset="-128"/>
              </a:rPr>
              <a:t>PE-aware Non-zero Scheduling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54126-C809-5024-F57B-58E8D8AEACDC}"/>
              </a:ext>
            </a:extLst>
          </p:cNvPr>
          <p:cNvSpPr txBox="1"/>
          <p:nvPr/>
        </p:nvSpPr>
        <p:spPr>
          <a:xfrm>
            <a:off x="434340" y="16629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Challenges in existing approaches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98425-E18A-863B-E349-6B5418614CE7}"/>
              </a:ext>
            </a:extLst>
          </p:cNvPr>
          <p:cNvSpPr txBox="1"/>
          <p:nvPr/>
        </p:nvSpPr>
        <p:spPr>
          <a:xfrm>
            <a:off x="434340" y="3404134"/>
            <a:ext cx="11231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Our proposed scheduling: Cross-HBM channel out-of-order scheduling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60FE7-E6AD-9232-5D9F-3EE3C2229D9F}"/>
              </a:ext>
            </a:extLst>
          </p:cNvPr>
          <p:cNvSpPr txBox="1"/>
          <p:nvPr/>
        </p:nvSpPr>
        <p:spPr>
          <a:xfrm>
            <a:off x="434340" y="3907577"/>
            <a:ext cx="10843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Our proposed architecture: Chasoň – a streaming accelerator for sparse algebra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2C28D1-D64D-DCC8-74E0-774847141482}"/>
              </a:ext>
            </a:extLst>
          </p:cNvPr>
          <p:cNvSpPr txBox="1"/>
          <p:nvPr/>
        </p:nvSpPr>
        <p:spPr>
          <a:xfrm>
            <a:off x="434340" y="4443436"/>
            <a:ext cx="10843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>
                <a:latin typeface="Univers Condensed" panose="020B0506020202050204" pitchFamily="34" charset="0"/>
              </a:rPr>
              <a:t>Experimental setup on AMD Alveo U55C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743E5-E8E1-82D9-5ACD-58766957E842}"/>
              </a:ext>
            </a:extLst>
          </p:cNvPr>
          <p:cNvSpPr txBox="1"/>
          <p:nvPr/>
        </p:nvSpPr>
        <p:spPr>
          <a:xfrm>
            <a:off x="434340" y="4932945"/>
            <a:ext cx="10843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Evaluation against state-of-the-art baselines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0EFF6-0B6D-E11B-F148-92B4B2A63476}"/>
              </a:ext>
            </a:extLst>
          </p:cNvPr>
          <p:cNvSpPr txBox="1"/>
          <p:nvPr/>
        </p:nvSpPr>
        <p:spPr>
          <a:xfrm>
            <a:off x="434340" y="5436175"/>
            <a:ext cx="5692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80470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48D9A-F5B3-00DF-401F-B65BCFA20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8639B8-7AE9-57D3-A8DD-3EC31CF009DF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41444-F83F-3B02-47C9-87B3C4FF0664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C4EFFEDF-AD20-4741-DA79-A42911287901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EEBD2EEB-E498-24E2-10D6-2EAC065C1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732323-CC07-4A8A-E588-D616DB92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7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20FF1FB-FCE9-B963-45C9-53254A05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D3B932-6595-0E5F-5D05-9485EB3DE7B0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1F0D7-3DFB-5C25-9043-CB52419A2B04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8524B3-022F-62C2-E5DF-E80E3B6B2102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11256D-DC01-9DCA-1AF8-4D5780002A75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4C2465-D2AC-D912-688E-869E898D9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194283"/>
              </p:ext>
            </p:extLst>
          </p:nvPr>
        </p:nvGraphicFramePr>
        <p:xfrm>
          <a:off x="1100010" y="3970894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77F9F50-E1D9-6F7B-2647-5703808DA4F6}"/>
              </a:ext>
            </a:extLst>
          </p:cNvPr>
          <p:cNvSpPr txBox="1"/>
          <p:nvPr/>
        </p:nvSpPr>
        <p:spPr>
          <a:xfrm>
            <a:off x="954470" y="5604979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857C41-9159-A230-B1C9-1348CA3CB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020693"/>
              </p:ext>
            </p:extLst>
          </p:nvPr>
        </p:nvGraphicFramePr>
        <p:xfrm>
          <a:off x="2688277" y="3970894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10" name="Multiply 8">
            <a:extLst>
              <a:ext uri="{FF2B5EF4-FFF2-40B4-BE49-F238E27FC236}">
                <a16:creationId xmlns:a16="http://schemas.microsoft.com/office/drawing/2014/main" id="{E775D32B-C85D-348E-0B33-D23FCBCCD1EC}"/>
              </a:ext>
            </a:extLst>
          </p:cNvPr>
          <p:cNvSpPr/>
          <p:nvPr/>
        </p:nvSpPr>
        <p:spPr>
          <a:xfrm flipH="1">
            <a:off x="2149797" y="4497717"/>
            <a:ext cx="470847" cy="474997"/>
          </a:xfrm>
          <a:prstGeom prst="mathMultiply">
            <a:avLst/>
          </a:prstGeom>
          <a:solidFill>
            <a:srgbClr val="FBD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576B7-158A-41D7-7B33-07F20AB3214B}"/>
              </a:ext>
            </a:extLst>
          </p:cNvPr>
          <p:cNvSpPr txBox="1"/>
          <p:nvPr/>
        </p:nvSpPr>
        <p:spPr>
          <a:xfrm>
            <a:off x="4163959" y="3186691"/>
            <a:ext cx="4140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buSzPts val="2400"/>
            </a:pPr>
            <a:r>
              <a:rPr lang="en-US" sz="2000">
                <a:latin typeface="Univers Condensed" panose="020B0506020202050204" pitchFamily="34" charset="0"/>
              </a:rPr>
              <a:t>Sparse matrix-dense vector multiplication </a:t>
            </a:r>
            <a:r>
              <a:rPr lang="en-US" sz="2000" b="1">
                <a:latin typeface="Univers Condensed" panose="020B0506020202050204" pitchFamily="34" charset="0"/>
              </a:rPr>
              <a:t>(SpMV)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96594BA-DFC3-1612-AE2D-046D2A072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393602"/>
              </p:ext>
            </p:extLst>
          </p:nvPr>
        </p:nvGraphicFramePr>
        <p:xfrm>
          <a:off x="4878774" y="3970894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18" name="Multiply 8">
            <a:extLst>
              <a:ext uri="{FF2B5EF4-FFF2-40B4-BE49-F238E27FC236}">
                <a16:creationId xmlns:a16="http://schemas.microsoft.com/office/drawing/2014/main" id="{47F33E40-C0A4-842C-AF30-060966EED3F3}"/>
              </a:ext>
            </a:extLst>
          </p:cNvPr>
          <p:cNvSpPr/>
          <p:nvPr/>
        </p:nvSpPr>
        <p:spPr>
          <a:xfrm flipH="1">
            <a:off x="5910962" y="4481379"/>
            <a:ext cx="470847" cy="474997"/>
          </a:xfrm>
          <a:prstGeom prst="mathMultiply">
            <a:avLst/>
          </a:prstGeom>
          <a:solidFill>
            <a:srgbClr val="FBD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CFE0574-4B59-7987-ABB2-ABB361B5E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490521"/>
              </p:ext>
            </p:extLst>
          </p:nvPr>
        </p:nvGraphicFramePr>
        <p:xfrm>
          <a:off x="6436869" y="4530954"/>
          <a:ext cx="1032188" cy="375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98093001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04244776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2527248199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51238064"/>
                    </a:ext>
                  </a:extLst>
                </a:gridCol>
              </a:tblGrid>
              <a:tr h="37584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4111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6D76C5A-0816-3AD7-DB7F-50C7CD3804B8}"/>
              </a:ext>
            </a:extLst>
          </p:cNvPr>
          <p:cNvSpPr txBox="1"/>
          <p:nvPr/>
        </p:nvSpPr>
        <p:spPr>
          <a:xfrm>
            <a:off x="7872531" y="3170065"/>
            <a:ext cx="4140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buSzPts val="2400"/>
            </a:pPr>
            <a:r>
              <a:rPr lang="en-US" sz="2000">
                <a:latin typeface="Univers Condensed" panose="020B0506020202050204" pitchFamily="34" charset="0"/>
              </a:rPr>
              <a:t>Sparse matrix-sparse matrix multiplication </a:t>
            </a:r>
            <a:r>
              <a:rPr lang="en-US" sz="2000" b="1">
                <a:latin typeface="Univers Condensed" panose="020B0506020202050204" pitchFamily="34" charset="0"/>
              </a:rPr>
              <a:t>(</a:t>
            </a:r>
            <a:r>
              <a:rPr lang="en-US" sz="2000" b="1" err="1">
                <a:latin typeface="Univers Condensed" panose="020B0506020202050204" pitchFamily="34" charset="0"/>
              </a:rPr>
              <a:t>SpGEMM</a:t>
            </a:r>
            <a:r>
              <a:rPr lang="en-US" sz="2000" b="1">
                <a:latin typeface="Univers Condensed" panose="020B0506020202050204" pitchFamily="34" charset="0"/>
              </a:rPr>
              <a:t>)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A32E779-7BB1-2363-2749-0FA824434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010948"/>
              </p:ext>
            </p:extLst>
          </p:nvPr>
        </p:nvGraphicFramePr>
        <p:xfrm>
          <a:off x="8657538" y="3970894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22" name="Multiply 8">
            <a:extLst>
              <a:ext uri="{FF2B5EF4-FFF2-40B4-BE49-F238E27FC236}">
                <a16:creationId xmlns:a16="http://schemas.microsoft.com/office/drawing/2014/main" id="{2A36E16C-4C80-932D-E7B9-44F9475D1E51}"/>
              </a:ext>
            </a:extLst>
          </p:cNvPr>
          <p:cNvSpPr/>
          <p:nvPr/>
        </p:nvSpPr>
        <p:spPr>
          <a:xfrm flipH="1">
            <a:off x="9707325" y="4497717"/>
            <a:ext cx="470847" cy="474997"/>
          </a:xfrm>
          <a:prstGeom prst="mathMultiply">
            <a:avLst/>
          </a:prstGeom>
          <a:solidFill>
            <a:srgbClr val="FBD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BC663D3-476F-F3CF-42A5-6F844841E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617925"/>
              </p:ext>
            </p:extLst>
          </p:nvPr>
        </p:nvGraphicFramePr>
        <p:xfrm>
          <a:off x="10195771" y="3970893"/>
          <a:ext cx="1032188" cy="1528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47">
                  <a:extLst>
                    <a:ext uri="{9D8B030D-6E8A-4147-A177-3AD203B41FA5}">
                      <a16:colId xmlns:a16="http://schemas.microsoft.com/office/drawing/2014/main" val="231769870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84372836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737874143"/>
                    </a:ext>
                  </a:extLst>
                </a:gridCol>
                <a:gridCol w="258047">
                  <a:extLst>
                    <a:ext uri="{9D8B030D-6E8A-4147-A177-3AD203B41FA5}">
                      <a16:colId xmlns:a16="http://schemas.microsoft.com/office/drawing/2014/main" val="191364516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23602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22723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3247"/>
                  </a:ext>
                </a:extLst>
              </a:tr>
              <a:tr h="382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Univers Condensed" panose="020B050602020205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667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D875AF7-4650-8BCF-3652-4E28FD0653D7}"/>
              </a:ext>
            </a:extLst>
          </p:cNvPr>
          <p:cNvSpPr txBox="1"/>
          <p:nvPr/>
        </p:nvSpPr>
        <p:spPr>
          <a:xfrm>
            <a:off x="2615507" y="5604978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Dense 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E78947-C59A-8A66-9C1C-8F340E63FFF4}"/>
              </a:ext>
            </a:extLst>
          </p:cNvPr>
          <p:cNvSpPr txBox="1"/>
          <p:nvPr/>
        </p:nvSpPr>
        <p:spPr>
          <a:xfrm>
            <a:off x="4733234" y="5614153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CDF3B0-5E0F-C280-01E8-E1A3666AE096}"/>
              </a:ext>
            </a:extLst>
          </p:cNvPr>
          <p:cNvSpPr txBox="1"/>
          <p:nvPr/>
        </p:nvSpPr>
        <p:spPr>
          <a:xfrm>
            <a:off x="8529597" y="5614153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9F4A18-6F10-B5A8-3ABB-B6B76A4225B2}"/>
              </a:ext>
            </a:extLst>
          </p:cNvPr>
          <p:cNvSpPr txBox="1"/>
          <p:nvPr/>
        </p:nvSpPr>
        <p:spPr>
          <a:xfrm>
            <a:off x="10050231" y="5614153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Sparse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FFCD3F-9FD5-D34B-0121-36213FE0C052}"/>
              </a:ext>
            </a:extLst>
          </p:cNvPr>
          <p:cNvSpPr txBox="1"/>
          <p:nvPr/>
        </p:nvSpPr>
        <p:spPr>
          <a:xfrm>
            <a:off x="6341946" y="4971332"/>
            <a:ext cx="11777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1600">
                <a:solidFill>
                  <a:schemeClr val="dk1"/>
                </a:solidFill>
                <a:latin typeface="Univers" panose="020B0503020202020204" pitchFamily="34" charset="0"/>
              </a:rPr>
              <a:t>Dense B</a:t>
            </a:r>
          </a:p>
        </p:txBody>
      </p:sp>
      <p:sp>
        <p:nvSpPr>
          <p:cNvPr id="29" name="Google Shape;109;p4">
            <a:extLst>
              <a:ext uri="{FF2B5EF4-FFF2-40B4-BE49-F238E27FC236}">
                <a16:creationId xmlns:a16="http://schemas.microsoft.com/office/drawing/2014/main" id="{1AF379CA-F373-54FC-9B2B-AD519D5408CF}"/>
              </a:ext>
            </a:extLst>
          </p:cNvPr>
          <p:cNvSpPr txBox="1">
            <a:spLocks/>
          </p:cNvSpPr>
          <p:nvPr/>
        </p:nvSpPr>
        <p:spPr>
          <a:xfrm>
            <a:off x="435370" y="-57578"/>
            <a:ext cx="474564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sz="4000" b="1" kern="1200" dirty="0">
                <a:solidFill>
                  <a:schemeClr val="tx1"/>
                </a:solidFill>
                <a:latin typeface="Univers Condensed" panose="020B0506020202050204" pitchFamily="34" charset="0"/>
                <a:ea typeface="+mn-ea"/>
                <a:cs typeface="+mn-cs"/>
              </a:rPr>
              <a:t>Sparse Algebra</a:t>
            </a:r>
          </a:p>
        </p:txBody>
      </p:sp>
      <p:sp>
        <p:nvSpPr>
          <p:cNvPr id="30" name="Google Shape;110;p4">
            <a:extLst>
              <a:ext uri="{FF2B5EF4-FFF2-40B4-BE49-F238E27FC236}">
                <a16:creationId xmlns:a16="http://schemas.microsoft.com/office/drawing/2014/main" id="{3ACC643E-5BE1-E06E-366C-89A6A3D0287E}"/>
              </a:ext>
            </a:extLst>
          </p:cNvPr>
          <p:cNvSpPr txBox="1">
            <a:spLocks/>
          </p:cNvSpPr>
          <p:nvPr/>
        </p:nvSpPr>
        <p:spPr>
          <a:xfrm>
            <a:off x="346470" y="1006377"/>
            <a:ext cx="11365349" cy="191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Univers Condensed" panose="020B0506020202050204" pitchFamily="34" charset="0"/>
              </a:rPr>
              <a:t>The existence of zeros in a matrix is referred to as “sparsity“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endParaRPr lang="en-US" sz="2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Univers Condensed" panose="020B0506020202050204" pitchFamily="34" charset="0"/>
              </a:rPr>
              <a:t>Prevalence in modern applications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endParaRPr lang="en-US" sz="2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Sparse algebraic kernels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endParaRPr lang="en-US" sz="2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34FDAB-B7EE-7A14-1633-D15C9E16D2AD}"/>
              </a:ext>
            </a:extLst>
          </p:cNvPr>
          <p:cNvSpPr txBox="1"/>
          <p:nvPr/>
        </p:nvSpPr>
        <p:spPr>
          <a:xfrm>
            <a:off x="346470" y="3097495"/>
            <a:ext cx="4140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algn="ctr">
              <a:buSzPts val="2400"/>
            </a:pPr>
            <a:r>
              <a:rPr lang="en-US" sz="2000" dirty="0">
                <a:latin typeface="Univers Condensed" panose="020B0506020202050204" pitchFamily="34" charset="0"/>
              </a:rPr>
              <a:t>Sparse matrix-dense matrix multiplication </a:t>
            </a:r>
            <a:r>
              <a:rPr lang="en-US" sz="2000" b="1" dirty="0">
                <a:latin typeface="Univers Condensed" panose="020B0506020202050204" pitchFamily="34" charset="0"/>
              </a:rPr>
              <a:t>(</a:t>
            </a:r>
            <a:r>
              <a:rPr lang="en-US" sz="2000" b="1" dirty="0" err="1">
                <a:latin typeface="Univers Condensed" panose="020B0506020202050204" pitchFamily="34" charset="0"/>
              </a:rPr>
              <a:t>SpMM</a:t>
            </a:r>
            <a:r>
              <a:rPr lang="en-US" sz="2000" b="1" dirty="0">
                <a:latin typeface="Univers Condensed" panose="020B050602020205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73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/>
      <p:bldP spid="18" grpId="0" animBg="1"/>
      <p:bldP spid="20" grpId="0"/>
      <p:bldP spid="22" grpId="0" animBg="1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082A9-2B72-0BFF-1262-BB570217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552A0-0DD2-43BB-5C53-22B4B368B389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F1354-6271-081A-CC98-0643DCA3713F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BEEA4232-97CA-E8FE-664B-9E6F011E7228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B11E7DC6-58CD-E13B-7EDE-D7AE8D1B2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ACFCD0-BC1E-5733-69C9-213368F3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8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DD9105D-9A87-8DD8-7737-037D1B291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BE4DBA-B4E3-1267-B4FE-DFE3A4726E53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AD703D-5480-6852-5321-73C173B22BBA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57FF4-9248-E3DA-354E-97EA490C2B1A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D18FEF-ACA3-4A65-DF98-CB301D3CEA8D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43DE35-ADC3-B34E-F298-404EAFD6AD77}"/>
              </a:ext>
            </a:extLst>
          </p:cNvPr>
          <p:cNvSpPr txBox="1"/>
          <p:nvPr/>
        </p:nvSpPr>
        <p:spPr>
          <a:xfrm>
            <a:off x="457200" y="2721114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nivers Condensed" panose="020B0506020202050204" pitchFamily="34" charset="0"/>
              </a:rPr>
              <a:t>Challenges</a:t>
            </a:r>
            <a:endParaRPr lang="en-US" sz="4000" b="1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6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5DEA-1AA6-DC4F-F862-FC71C0347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966E7-8391-405F-B124-F0F7778A7FDD}"/>
              </a:ext>
            </a:extLst>
          </p:cNvPr>
          <p:cNvSpPr/>
          <p:nvPr/>
        </p:nvSpPr>
        <p:spPr>
          <a:xfrm>
            <a:off x="0" y="0"/>
            <a:ext cx="179882" cy="6858000"/>
          </a:xfrm>
          <a:prstGeom prst="rect">
            <a:avLst/>
          </a:prstGeom>
          <a:solidFill>
            <a:srgbClr val="E21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1F2C2-80C3-1A02-CEA0-33EF789A4105}"/>
              </a:ext>
            </a:extLst>
          </p:cNvPr>
          <p:cNvSpPr/>
          <p:nvPr/>
        </p:nvSpPr>
        <p:spPr>
          <a:xfrm>
            <a:off x="96754" y="0"/>
            <a:ext cx="179882" cy="6858000"/>
          </a:xfrm>
          <a:prstGeom prst="rect">
            <a:avLst/>
          </a:prstGeom>
          <a:solidFill>
            <a:srgbClr val="FFD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CA5E66-E16B-FEE6-B6A5-EED94E53EFF4}"/>
              </a:ext>
            </a:extLst>
          </p:cNvPr>
          <p:cNvSpPr/>
          <p:nvPr/>
        </p:nvSpPr>
        <p:spPr>
          <a:xfrm flipH="1">
            <a:off x="6490740" y="6113413"/>
            <a:ext cx="5701249" cy="744587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nd castle with a flag on top&#10;&#10;AI-generated content may be incorrect.">
            <a:extLst>
              <a:ext uri="{FF2B5EF4-FFF2-40B4-BE49-F238E27FC236}">
                <a16:creationId xmlns:a16="http://schemas.microsoft.com/office/drawing/2014/main" id="{61FE71AC-4799-75BE-C10F-BF238C52D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73" y="5905455"/>
            <a:ext cx="1197755" cy="89791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EFB339-A4AA-260A-BFF7-62CA23B4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76" y="6330459"/>
            <a:ext cx="349469" cy="365125"/>
          </a:xfrm>
        </p:spPr>
        <p:txBody>
          <a:bodyPr/>
          <a:lstStyle/>
          <a:p>
            <a:fld id="{2D1D9E11-DE37-F547-A1DE-CF566B1F9AB5}" type="slidenum">
              <a:rPr lang="en-US" sz="2000" smtClean="0">
                <a:solidFill>
                  <a:schemeClr val="bg1"/>
                </a:solidFill>
                <a:latin typeface="Trebuchet MS" panose="020B0703020202090204" pitchFamily="34" charset="0"/>
              </a:rPr>
              <a:t>9</a:t>
            </a:fld>
            <a:endParaRPr lang="en-US" sz="20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582363A-6BF5-6220-E2C5-F6C68C0DC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682" y="6222673"/>
            <a:ext cx="580696" cy="580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4811B7-99C3-377B-2B99-3B0B8A660EEF}"/>
              </a:ext>
            </a:extLst>
          </p:cNvPr>
          <p:cNvSpPr txBox="1"/>
          <p:nvPr/>
        </p:nvSpPr>
        <p:spPr>
          <a:xfrm>
            <a:off x="7876056" y="6187607"/>
            <a:ext cx="262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</a:rPr>
              <a:t>Chasoň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7121F-1DE8-2291-39A7-2A453496AD62}"/>
              </a:ext>
            </a:extLst>
          </p:cNvPr>
          <p:cNvSpPr txBox="1"/>
          <p:nvPr/>
        </p:nvSpPr>
        <p:spPr>
          <a:xfrm>
            <a:off x="7876056" y="6472870"/>
            <a:ext cx="238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nivers Condensed" panose="020B0506020202050204" pitchFamily="34" charset="0"/>
                <a:cs typeface="Consolas" panose="020B0609020204030204" pitchFamily="49" charset="0"/>
              </a:rPr>
              <a:t>Ubaid Bakhtiar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7FF67-AD0B-998C-D69F-060C9E1144E2}"/>
              </a:ext>
            </a:extLst>
          </p:cNvPr>
          <p:cNvSpPr txBox="1"/>
          <p:nvPr/>
        </p:nvSpPr>
        <p:spPr>
          <a:xfrm>
            <a:off x="6774784" y="6187607"/>
            <a:ext cx="860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Title: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5F03DA-8FD1-D920-08EE-62F09B322EFC}"/>
              </a:ext>
            </a:extLst>
          </p:cNvPr>
          <p:cNvSpPr txBox="1"/>
          <p:nvPr/>
        </p:nvSpPr>
        <p:spPr>
          <a:xfrm>
            <a:off x="6774784" y="6463405"/>
            <a:ext cx="119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Speaker</a:t>
            </a:r>
            <a:r>
              <a:rPr lang="en-US" sz="2000" b="1" dirty="0">
                <a:solidFill>
                  <a:schemeClr val="bg1"/>
                </a:solidFill>
                <a:latin typeface="Trebuchet MS" panose="020B070302020209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8F10-90A5-30DB-4C85-A6A5248D74CA}"/>
              </a:ext>
            </a:extLst>
          </p:cNvPr>
          <p:cNvSpPr txBox="1"/>
          <p:nvPr/>
        </p:nvSpPr>
        <p:spPr>
          <a:xfrm>
            <a:off x="419185" y="236972"/>
            <a:ext cx="1172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nivers Condensed" panose="020B0506020202050204" pitchFamily="34" charset="0"/>
              </a:rPr>
              <a:t>Streaming Accelerators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5FEF6-65FF-2F35-460D-E126FCB54997}"/>
              </a:ext>
            </a:extLst>
          </p:cNvPr>
          <p:cNvSpPr txBox="1"/>
          <p:nvPr/>
        </p:nvSpPr>
        <p:spPr>
          <a:xfrm>
            <a:off x="533400" y="1085917"/>
            <a:ext cx="113095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Data-driven execution model of streaming accelerators</a:t>
            </a:r>
          </a:p>
          <a:p>
            <a:endParaRPr lang="en-US" sz="2400" dirty="0">
              <a:latin typeface="Univers Condensed" panose="020B05060202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Maximize the data transfer as well as computational throughput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Univers Condensed" panose="020B05060202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Univers Condensed" panose="020B0506020202050204" pitchFamily="34" charset="0"/>
              </a:rPr>
              <a:t>Schedule the data for a compute engine in the corresponding memory channel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AD50997-C7D8-701A-635A-134456B6E2DC}"/>
              </a:ext>
            </a:extLst>
          </p:cNvPr>
          <p:cNvGrpSpPr/>
          <p:nvPr/>
        </p:nvGrpSpPr>
        <p:grpSpPr>
          <a:xfrm>
            <a:off x="2071042" y="3292281"/>
            <a:ext cx="8240278" cy="2631943"/>
            <a:chOff x="2071042" y="3292281"/>
            <a:chExt cx="8240278" cy="26319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3E603F-4BDC-CC48-8A26-5028D4A25B85}"/>
                </a:ext>
              </a:extLst>
            </p:cNvPr>
            <p:cNvSpPr/>
            <p:nvPr/>
          </p:nvSpPr>
          <p:spPr>
            <a:xfrm>
              <a:off x="2236615" y="3690404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027D6F-6B89-B95F-F6BD-64E763678689}"/>
                </a:ext>
              </a:extLst>
            </p:cNvPr>
            <p:cNvSpPr txBox="1"/>
            <p:nvPr/>
          </p:nvSpPr>
          <p:spPr>
            <a:xfrm>
              <a:off x="2236617" y="3690404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B893CA-BC2E-0654-EEA7-9D822598428D}"/>
                </a:ext>
              </a:extLst>
            </p:cNvPr>
            <p:cNvSpPr/>
            <p:nvPr/>
          </p:nvSpPr>
          <p:spPr>
            <a:xfrm>
              <a:off x="2236615" y="4256583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AD452E-3D94-CD6E-B005-BB291A90BDBC}"/>
                </a:ext>
              </a:extLst>
            </p:cNvPr>
            <p:cNvSpPr txBox="1"/>
            <p:nvPr/>
          </p:nvSpPr>
          <p:spPr>
            <a:xfrm>
              <a:off x="2236617" y="4256583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23D44B-668F-5DE1-57EA-A43D3CC923A6}"/>
                </a:ext>
              </a:extLst>
            </p:cNvPr>
            <p:cNvSpPr/>
            <p:nvPr/>
          </p:nvSpPr>
          <p:spPr>
            <a:xfrm>
              <a:off x="2236615" y="4822762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66712D-678D-C348-2E7E-C30D692BFC72}"/>
                </a:ext>
              </a:extLst>
            </p:cNvPr>
            <p:cNvSpPr txBox="1"/>
            <p:nvPr/>
          </p:nvSpPr>
          <p:spPr>
            <a:xfrm>
              <a:off x="2236617" y="4822762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EC0E1B-5F8B-020F-B179-347E80BAAC86}"/>
                </a:ext>
              </a:extLst>
            </p:cNvPr>
            <p:cNvSpPr/>
            <p:nvPr/>
          </p:nvSpPr>
          <p:spPr>
            <a:xfrm>
              <a:off x="2236615" y="5388941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19A60E-A4FE-13EB-8195-B10DA8CDA3A3}"/>
                </a:ext>
              </a:extLst>
            </p:cNvPr>
            <p:cNvSpPr txBox="1"/>
            <p:nvPr/>
          </p:nvSpPr>
          <p:spPr>
            <a:xfrm>
              <a:off x="2236617" y="5388941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4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A37367A-8818-2F1D-3EE5-75983E186383}"/>
                </a:ext>
              </a:extLst>
            </p:cNvPr>
            <p:cNvCxnSpPr/>
            <p:nvPr/>
          </p:nvCxnSpPr>
          <p:spPr>
            <a:xfrm>
              <a:off x="4302691" y="3875070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D0CDC73-8E10-9853-1C28-015B21E01B3B}"/>
                </a:ext>
              </a:extLst>
            </p:cNvPr>
            <p:cNvCxnSpPr/>
            <p:nvPr/>
          </p:nvCxnSpPr>
          <p:spPr>
            <a:xfrm>
              <a:off x="4302691" y="4408984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170CE71-EE70-A8BF-80A4-E36281723322}"/>
                </a:ext>
              </a:extLst>
            </p:cNvPr>
            <p:cNvCxnSpPr/>
            <p:nvPr/>
          </p:nvCxnSpPr>
          <p:spPr>
            <a:xfrm>
              <a:off x="4302691" y="5007428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1D85987-EBEB-93CA-A097-F5E866EB5D30}"/>
                </a:ext>
              </a:extLst>
            </p:cNvPr>
            <p:cNvCxnSpPr/>
            <p:nvPr/>
          </p:nvCxnSpPr>
          <p:spPr>
            <a:xfrm>
              <a:off x="4308335" y="5589967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9E586EB6-4A1F-2831-FA18-2F54CBC1A5E8}"/>
                </a:ext>
              </a:extLst>
            </p:cNvPr>
            <p:cNvSpPr/>
            <p:nvPr/>
          </p:nvSpPr>
          <p:spPr>
            <a:xfrm>
              <a:off x="5174733" y="3611853"/>
              <a:ext cx="2054578" cy="448353"/>
            </a:xfrm>
            <a:prstGeom prst="cube">
              <a:avLst/>
            </a:prstGeom>
            <a:solidFill>
              <a:srgbClr val="196B24">
                <a:lumMod val="20000"/>
                <a:lumOff val="8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D5021F-3A66-ADC3-BF27-AF0C539B3C4B}"/>
                </a:ext>
              </a:extLst>
            </p:cNvPr>
            <p:cNvSpPr txBox="1"/>
            <p:nvPr/>
          </p:nvSpPr>
          <p:spPr>
            <a:xfrm>
              <a:off x="5211453" y="3705027"/>
              <a:ext cx="2156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Compute Engine 0</a:t>
              </a: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63F75B76-30DB-94BC-271E-F7BE116D7223}"/>
                </a:ext>
              </a:extLst>
            </p:cNvPr>
            <p:cNvSpPr/>
            <p:nvPr/>
          </p:nvSpPr>
          <p:spPr>
            <a:xfrm>
              <a:off x="5157793" y="4147354"/>
              <a:ext cx="2054578" cy="448353"/>
            </a:xfrm>
            <a:prstGeom prst="cube">
              <a:avLst/>
            </a:prstGeom>
            <a:solidFill>
              <a:srgbClr val="196B24">
                <a:lumMod val="20000"/>
                <a:lumOff val="8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D69AAB-231E-F77F-249B-8F56C18E4453}"/>
                </a:ext>
              </a:extLst>
            </p:cNvPr>
            <p:cNvSpPr txBox="1"/>
            <p:nvPr/>
          </p:nvSpPr>
          <p:spPr>
            <a:xfrm>
              <a:off x="5194513" y="4240223"/>
              <a:ext cx="2156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Compute Engine 1</a:t>
              </a:r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F00430AF-A944-7A5A-23AA-161D762651EA}"/>
                </a:ext>
              </a:extLst>
            </p:cNvPr>
            <p:cNvSpPr/>
            <p:nvPr/>
          </p:nvSpPr>
          <p:spPr>
            <a:xfrm>
              <a:off x="5157793" y="4729893"/>
              <a:ext cx="2054578" cy="448353"/>
            </a:xfrm>
            <a:prstGeom prst="cube">
              <a:avLst/>
            </a:prstGeom>
            <a:solidFill>
              <a:srgbClr val="196B24">
                <a:lumMod val="20000"/>
                <a:lumOff val="8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128425-EB80-2031-117F-C91360E6A81C}"/>
                </a:ext>
              </a:extLst>
            </p:cNvPr>
            <p:cNvSpPr txBox="1"/>
            <p:nvPr/>
          </p:nvSpPr>
          <p:spPr>
            <a:xfrm>
              <a:off x="5194513" y="4822762"/>
              <a:ext cx="2156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Compute Engine 2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FF761D0C-8D75-7B3B-9A39-2EC5DD8B0571}"/>
                </a:ext>
              </a:extLst>
            </p:cNvPr>
            <p:cNvSpPr/>
            <p:nvPr/>
          </p:nvSpPr>
          <p:spPr>
            <a:xfrm>
              <a:off x="5157793" y="5312432"/>
              <a:ext cx="2054578" cy="448353"/>
            </a:xfrm>
            <a:prstGeom prst="cube">
              <a:avLst/>
            </a:prstGeom>
            <a:solidFill>
              <a:srgbClr val="196B24">
                <a:lumMod val="20000"/>
                <a:lumOff val="8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F1CA4D-9CC3-4E0C-0DE9-C42CB634F42C}"/>
                </a:ext>
              </a:extLst>
            </p:cNvPr>
            <p:cNvSpPr txBox="1"/>
            <p:nvPr/>
          </p:nvSpPr>
          <p:spPr>
            <a:xfrm>
              <a:off x="5194513" y="5405301"/>
              <a:ext cx="2156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Compute Engine 3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693387-F32E-B742-15C4-425BEDCDCD17}"/>
                </a:ext>
              </a:extLst>
            </p:cNvPr>
            <p:cNvSpPr/>
            <p:nvPr/>
          </p:nvSpPr>
          <p:spPr>
            <a:xfrm>
              <a:off x="8448445" y="3686935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298735-87DF-53A9-8121-0E1DE77730C0}"/>
                </a:ext>
              </a:extLst>
            </p:cNvPr>
            <p:cNvSpPr txBox="1"/>
            <p:nvPr/>
          </p:nvSpPr>
          <p:spPr>
            <a:xfrm>
              <a:off x="8448447" y="3686935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5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919494-47FF-0480-CE30-C6C1BB437775}"/>
                </a:ext>
              </a:extLst>
            </p:cNvPr>
            <p:cNvSpPr/>
            <p:nvPr/>
          </p:nvSpPr>
          <p:spPr>
            <a:xfrm>
              <a:off x="8448445" y="4253114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460C9B-A79A-FBCB-C301-DA3BB28BBFAD}"/>
                </a:ext>
              </a:extLst>
            </p:cNvPr>
            <p:cNvSpPr txBox="1"/>
            <p:nvPr/>
          </p:nvSpPr>
          <p:spPr>
            <a:xfrm>
              <a:off x="8448447" y="4253114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6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B3B8C48-1FFF-F4C4-35D7-E3C4A35B8FEE}"/>
                </a:ext>
              </a:extLst>
            </p:cNvPr>
            <p:cNvSpPr/>
            <p:nvPr/>
          </p:nvSpPr>
          <p:spPr>
            <a:xfrm>
              <a:off x="8448445" y="4819293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412643-E25A-327B-9FBB-0D8FFD47C6CD}"/>
                </a:ext>
              </a:extLst>
            </p:cNvPr>
            <p:cNvSpPr txBox="1"/>
            <p:nvPr/>
          </p:nvSpPr>
          <p:spPr>
            <a:xfrm>
              <a:off x="8448447" y="4819293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7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27460A-B6A1-0366-6AC6-A3AA9DF25E00}"/>
                </a:ext>
              </a:extLst>
            </p:cNvPr>
            <p:cNvSpPr/>
            <p:nvPr/>
          </p:nvSpPr>
          <p:spPr>
            <a:xfrm>
              <a:off x="8448445" y="5385472"/>
              <a:ext cx="1670755" cy="369332"/>
            </a:xfrm>
            <a:prstGeom prst="rect">
              <a:avLst/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669C06-6E3B-ED86-3258-E1197564AF1B}"/>
                </a:ext>
              </a:extLst>
            </p:cNvPr>
            <p:cNvSpPr txBox="1"/>
            <p:nvPr/>
          </p:nvSpPr>
          <p:spPr>
            <a:xfrm>
              <a:off x="8448447" y="5385472"/>
              <a:ext cx="167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HBM Channel 8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1ED9EC3-AAA6-7F1B-D66E-EAFA4FF4F88E}"/>
                </a:ext>
              </a:extLst>
            </p:cNvPr>
            <p:cNvCxnSpPr/>
            <p:nvPr/>
          </p:nvCxnSpPr>
          <p:spPr>
            <a:xfrm>
              <a:off x="7638187" y="3853080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4DC8470-03DB-3A87-085A-7CE08D16ADF5}"/>
                </a:ext>
              </a:extLst>
            </p:cNvPr>
            <p:cNvCxnSpPr/>
            <p:nvPr/>
          </p:nvCxnSpPr>
          <p:spPr>
            <a:xfrm>
              <a:off x="7638187" y="4386994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33DC501-548A-6176-DF6A-ECBB349AE0E2}"/>
                </a:ext>
              </a:extLst>
            </p:cNvPr>
            <p:cNvCxnSpPr/>
            <p:nvPr/>
          </p:nvCxnSpPr>
          <p:spPr>
            <a:xfrm>
              <a:off x="7638187" y="4985438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FD6257F-1C6C-339C-7E70-253AE8F1E707}"/>
                </a:ext>
              </a:extLst>
            </p:cNvPr>
            <p:cNvCxnSpPr/>
            <p:nvPr/>
          </p:nvCxnSpPr>
          <p:spPr>
            <a:xfrm>
              <a:off x="7643831" y="5567977"/>
              <a:ext cx="4064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Rounded Rectangle 57">
              <a:extLst>
                <a:ext uri="{FF2B5EF4-FFF2-40B4-BE49-F238E27FC236}">
                  <a16:creationId xmlns:a16="http://schemas.microsoft.com/office/drawing/2014/main" id="{61304777-4DE4-D3FB-45DF-E0AAAA976DF8}"/>
                </a:ext>
              </a:extLst>
            </p:cNvPr>
            <p:cNvSpPr/>
            <p:nvPr/>
          </p:nvSpPr>
          <p:spPr>
            <a:xfrm>
              <a:off x="2071042" y="3320668"/>
              <a:ext cx="2009080" cy="2603556"/>
            </a:xfrm>
            <a:prstGeom prst="roundRect">
              <a:avLst/>
            </a:prstGeom>
            <a:noFill/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Rounded Rectangle 59">
              <a:extLst>
                <a:ext uri="{FF2B5EF4-FFF2-40B4-BE49-F238E27FC236}">
                  <a16:creationId xmlns:a16="http://schemas.microsoft.com/office/drawing/2014/main" id="{1C915396-7713-861D-C794-A97827A2CF50}"/>
                </a:ext>
              </a:extLst>
            </p:cNvPr>
            <p:cNvSpPr/>
            <p:nvPr/>
          </p:nvSpPr>
          <p:spPr>
            <a:xfrm>
              <a:off x="8256742" y="3320668"/>
              <a:ext cx="2054578" cy="2603556"/>
            </a:xfrm>
            <a:prstGeom prst="roundRect">
              <a:avLst/>
            </a:prstGeom>
            <a:noFill/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381CEC-754C-2B61-4B3D-87707AD935B9}"/>
                </a:ext>
              </a:extLst>
            </p:cNvPr>
            <p:cNvSpPr txBox="1"/>
            <p:nvPr/>
          </p:nvSpPr>
          <p:spPr>
            <a:xfrm>
              <a:off x="2718480" y="3317337"/>
              <a:ext cx="70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81ACAF-9D41-0B46-630D-E04F465A91C9}"/>
                </a:ext>
              </a:extLst>
            </p:cNvPr>
            <p:cNvSpPr txBox="1"/>
            <p:nvPr/>
          </p:nvSpPr>
          <p:spPr>
            <a:xfrm>
              <a:off x="8819084" y="3292281"/>
              <a:ext cx="8843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b="1" kern="1200">
                  <a:solidFill>
                    <a:prstClr val="black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6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A42A4A0B7BB94E8CE56AAE5F8CFB3B" ma:contentTypeVersion="9" ma:contentTypeDescription="Create a new document." ma:contentTypeScope="" ma:versionID="ac4d4ffbbf424733ce8b6a1ef9b9a2bc">
  <xsd:schema xmlns:xsd="http://www.w3.org/2001/XMLSchema" xmlns:xs="http://www.w3.org/2001/XMLSchema" xmlns:p="http://schemas.microsoft.com/office/2006/metadata/properties" xmlns:ns3="abc2aec0-41ee-42dc-814b-7cc6f4464b45" xmlns:ns4="7915e00e-f250-44e3-a0bd-373b51e0dbd1" targetNamespace="http://schemas.microsoft.com/office/2006/metadata/properties" ma:root="true" ma:fieldsID="a1647d8e6644bb784cb3d59bc3459817" ns3:_="" ns4:_="">
    <xsd:import namespace="abc2aec0-41ee-42dc-814b-7cc6f4464b45"/>
    <xsd:import namespace="7915e00e-f250-44e3-a0bd-373b51e0dbd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c2aec0-41ee-42dc-814b-7cc6f4464b4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15e00e-f250-44e3-a0bd-373b51e0db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bc2aec0-41ee-42dc-814b-7cc6f4464b45" xsi:nil="true"/>
  </documentManagement>
</p:properties>
</file>

<file path=customXml/itemProps1.xml><?xml version="1.0" encoding="utf-8"?>
<ds:datastoreItem xmlns:ds="http://schemas.openxmlformats.org/officeDocument/2006/customXml" ds:itemID="{CFEB8191-E61C-4770-931C-4343A59BA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c2aec0-41ee-42dc-814b-7cc6f4464b45"/>
    <ds:schemaRef ds:uri="7915e00e-f250-44e3-a0bd-373b51e0d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48F72C-C23F-4D4A-B91C-4072E55371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963C74-E7A1-422C-A3A3-D542E37EA840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915e00e-f250-44e3-a0bd-373b51e0dbd1"/>
    <ds:schemaRef ds:uri="abc2aec0-41ee-42dc-814b-7cc6f4464b4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3552</Words>
  <Application>Microsoft Macintosh PowerPoint</Application>
  <PresentationFormat>Widescreen</PresentationFormat>
  <Paragraphs>750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-webkit-standard</vt:lpstr>
      <vt:lpstr>ADLaM Display</vt:lpstr>
      <vt:lpstr>Aptos</vt:lpstr>
      <vt:lpstr>Aptos Display</vt:lpstr>
      <vt:lpstr>Arial</vt:lpstr>
      <vt:lpstr>Cambria Math</vt:lpstr>
      <vt:lpstr>Consolas</vt:lpstr>
      <vt:lpstr>Courier New</vt:lpstr>
      <vt:lpstr>Times New Roman</vt:lpstr>
      <vt:lpstr>Trebuchet MS</vt:lpstr>
      <vt:lpstr>Univers</vt:lpstr>
      <vt:lpstr>Univers Condensed</vt:lpstr>
      <vt:lpstr>Univers Condensed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Ubaid Bakhtiar</dc:creator>
  <cp:lastModifiedBy>Ubaid Bakhtiar</cp:lastModifiedBy>
  <cp:revision>5</cp:revision>
  <cp:lastPrinted>2025-10-20T07:13:39Z</cp:lastPrinted>
  <dcterms:created xsi:type="dcterms:W3CDTF">2025-10-08T22:27:43Z</dcterms:created>
  <dcterms:modified xsi:type="dcterms:W3CDTF">2025-10-20T07:23:00Z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0x01010039A42A4A0B7BB94E8CE56AAE5F8CFB3B</vt:lpwstr>
  </property>
</Properties>
</file>